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1" r:id="rId1"/>
  </p:sldMasterIdLst>
  <p:notesMasterIdLst>
    <p:notesMasterId r:id="rId12"/>
  </p:notesMasterIdLst>
  <p:sldIdLst>
    <p:sldId id="256" r:id="rId2"/>
    <p:sldId id="306" r:id="rId3"/>
    <p:sldId id="311" r:id="rId4"/>
    <p:sldId id="328" r:id="rId5"/>
    <p:sldId id="313" r:id="rId6"/>
    <p:sldId id="322" r:id="rId7"/>
    <p:sldId id="319" r:id="rId8"/>
    <p:sldId id="320" r:id="rId9"/>
    <p:sldId id="326" r:id="rId10"/>
    <p:sldId id="327" r:id="rId11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Tw Cen MT" panose="020B0602020104020603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DAA5C0-FF3D-430F-9534-731E5BD9294B}" v="3052" dt="2023-01-02T17:50:34.709"/>
  </p1510:revLst>
</p1510:revInfo>
</file>

<file path=ppt/tableStyles.xml><?xml version="1.0" encoding="utf-8"?>
<a:tblStyleLst xmlns:a="http://schemas.openxmlformats.org/drawingml/2006/main" def="{31778BD7-CB1E-45C7-9444-F9178D188997}">
  <a:tblStyle styleId="{31778BD7-CB1E-45C7-9444-F9178D1889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A729D15-B007-41AA-B28D-3FF0FDEF818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4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O VAN CANH 20193204" userId="01f044d0-80ec-4852-b206-3babfca97444" providerId="ADAL" clId="{28DAA5C0-FF3D-430F-9534-731E5BD9294B}"/>
    <pc:docChg chg="undo redo custSel addSld delSld modSld sldOrd modMainMaster">
      <pc:chgData name="NGO VAN CANH 20193204" userId="01f044d0-80ec-4852-b206-3babfca97444" providerId="ADAL" clId="{28DAA5C0-FF3D-430F-9534-731E5BD9294B}" dt="2023-01-02T17:50:34.709" v="4502"/>
      <pc:docMkLst>
        <pc:docMk/>
      </pc:docMkLst>
      <pc:sldChg chg="addSp delSp modSp mod modTransition setBg modClrScheme modAnim delDesignElem chgLayout">
        <pc:chgData name="NGO VAN CANH 20193204" userId="01f044d0-80ec-4852-b206-3babfca97444" providerId="ADAL" clId="{28DAA5C0-FF3D-430F-9534-731E5BD9294B}" dt="2023-01-02T16:42:37.225" v="4040" actId="1076"/>
        <pc:sldMkLst>
          <pc:docMk/>
          <pc:sldMk cId="0" sldId="256"/>
        </pc:sldMkLst>
        <pc:spChg chg="del mod">
          <ac:chgData name="NGO VAN CANH 20193204" userId="01f044d0-80ec-4852-b206-3babfca97444" providerId="ADAL" clId="{28DAA5C0-FF3D-430F-9534-731E5BD9294B}" dt="2023-01-01T07:03:02.092" v="1467" actId="478"/>
          <ac:spMkLst>
            <pc:docMk/>
            <pc:sldMk cId="0" sldId="256"/>
            <ac:spMk id="2" creationId="{40164C93-A73A-815F-62C2-3FD3564970F9}"/>
          </ac:spMkLst>
        </pc:spChg>
        <pc:spChg chg="add del mod">
          <ac:chgData name="NGO VAN CANH 20193204" userId="01f044d0-80ec-4852-b206-3babfca97444" providerId="ADAL" clId="{28DAA5C0-FF3D-430F-9534-731E5BD9294B}" dt="2023-01-02T16:12:11.601" v="3889"/>
          <ac:spMkLst>
            <pc:docMk/>
            <pc:sldMk cId="0" sldId="256"/>
            <ac:spMk id="2" creationId="{CF0B9E8D-7A4D-F644-2C3E-90D14F3FFC92}"/>
          </ac:spMkLst>
        </pc:spChg>
        <pc:spChg chg="add mod">
          <ac:chgData name="NGO VAN CANH 20193204" userId="01f044d0-80ec-4852-b206-3babfca97444" providerId="ADAL" clId="{28DAA5C0-FF3D-430F-9534-731E5BD9294B}" dt="2023-01-02T16:42:37.225" v="4040" actId="1076"/>
          <ac:spMkLst>
            <pc:docMk/>
            <pc:sldMk cId="0" sldId="256"/>
            <ac:spMk id="3" creationId="{34645333-EFAB-D7A6-077F-6E9084B6EF8F}"/>
          </ac:spMkLst>
        </pc:spChg>
        <pc:spChg chg="add del mod ord">
          <ac:chgData name="NGO VAN CANH 20193204" userId="01f044d0-80ec-4852-b206-3babfca97444" providerId="ADAL" clId="{28DAA5C0-FF3D-430F-9534-731E5BD9294B}" dt="2023-01-01T06:35:08.014" v="575" actId="700"/>
          <ac:spMkLst>
            <pc:docMk/>
            <pc:sldMk cId="0" sldId="256"/>
            <ac:spMk id="3" creationId="{6128E288-25A1-D7ED-1550-701394392105}"/>
          </ac:spMkLst>
        </pc:spChg>
        <pc:spChg chg="add del mod">
          <ac:chgData name="NGO VAN CANH 20193204" userId="01f044d0-80ec-4852-b206-3babfca97444" providerId="ADAL" clId="{28DAA5C0-FF3D-430F-9534-731E5BD9294B}" dt="2023-01-01T07:03:13.289" v="1469" actId="478"/>
          <ac:spMkLst>
            <pc:docMk/>
            <pc:sldMk cId="0" sldId="256"/>
            <ac:spMk id="5" creationId="{4F2FF9F4-A454-B47C-9424-F6C181A35608}"/>
          </ac:spMkLst>
        </pc:spChg>
        <pc:spChg chg="del mod ord">
          <ac:chgData name="NGO VAN CANH 20193204" userId="01f044d0-80ec-4852-b206-3babfca97444" providerId="ADAL" clId="{28DAA5C0-FF3D-430F-9534-731E5BD9294B}" dt="2023-01-01T07:03:08.955" v="1468" actId="478"/>
          <ac:spMkLst>
            <pc:docMk/>
            <pc:sldMk cId="0" sldId="256"/>
            <ac:spMk id="658" creationId="{00000000-0000-0000-0000-000000000000}"/>
          </ac:spMkLst>
        </pc:spChg>
        <pc:grpChg chg="add del">
          <ac:chgData name="NGO VAN CANH 20193204" userId="01f044d0-80ec-4852-b206-3babfca97444" providerId="ADAL" clId="{28DAA5C0-FF3D-430F-9534-731E5BD9294B}" dt="2023-01-01T07:10:50.913" v="1558" actId="26606"/>
          <ac:grpSpMkLst>
            <pc:docMk/>
            <pc:sldMk cId="0" sldId="256"/>
            <ac:grpSpMk id="667" creationId="{EC711491-7BB6-4BE6-A470-44BF61D562E0}"/>
          </ac:grpSpMkLst>
        </pc:grpChg>
        <pc:grpChg chg="add del">
          <ac:chgData name="NGO VAN CANH 20193204" userId="01f044d0-80ec-4852-b206-3babfca97444" providerId="ADAL" clId="{28DAA5C0-FF3D-430F-9534-731E5BD9294B}" dt="2023-01-01T08:02:37.720" v="1774" actId="700"/>
          <ac:grpSpMkLst>
            <pc:docMk/>
            <pc:sldMk cId="0" sldId="256"/>
            <ac:grpSpMk id="713" creationId="{8EC1EDC6-1B42-4FCD-BC53-B1D05BFF2E3F}"/>
          </ac:grpSpMkLst>
        </pc:grpChg>
        <pc:picChg chg="add del mod modCrop">
          <ac:chgData name="NGO VAN CANH 20193204" userId="01f044d0-80ec-4852-b206-3babfca97444" providerId="ADAL" clId="{28DAA5C0-FF3D-430F-9534-731E5BD9294B}" dt="2023-01-02T16:12:20.765" v="3892" actId="1076"/>
          <ac:picMkLst>
            <pc:docMk/>
            <pc:sldMk cId="0" sldId="256"/>
            <ac:picMk id="662" creationId="{3E47A49B-305C-036F-87E3-833F733D3BF4}"/>
          </ac:picMkLst>
        </pc:picChg>
        <pc:picChg chg="add del">
          <ac:chgData name="NGO VAN CANH 20193204" userId="01f044d0-80ec-4852-b206-3babfca97444" providerId="ADAL" clId="{28DAA5C0-FF3D-430F-9534-731E5BD9294B}" dt="2023-01-01T07:10:50.913" v="1558" actId="26606"/>
          <ac:picMkLst>
            <pc:docMk/>
            <pc:sldMk cId="0" sldId="256"/>
            <ac:picMk id="665" creationId="{5B367C29-5200-4FF1-83B7-18B105A0BDDE}"/>
          </ac:picMkLst>
        </pc:picChg>
        <pc:picChg chg="add del">
          <ac:chgData name="NGO VAN CANH 20193204" userId="01f044d0-80ec-4852-b206-3babfca97444" providerId="ADAL" clId="{28DAA5C0-FF3D-430F-9534-731E5BD9294B}" dt="2023-01-01T08:02:37.720" v="1774" actId="700"/>
          <ac:picMkLst>
            <pc:docMk/>
            <pc:sldMk cId="0" sldId="256"/>
            <ac:picMk id="711" creationId="{6551C300-1D7A-46C3-9EF6-0EAC9B1E1F53}"/>
          </ac:picMkLst>
        </pc:picChg>
      </pc:sldChg>
      <pc:sldChg chg="modSp del mod modAnim">
        <pc:chgData name="NGO VAN CANH 20193204" userId="01f044d0-80ec-4852-b206-3babfca97444" providerId="ADAL" clId="{28DAA5C0-FF3D-430F-9534-731E5BD9294B}" dt="2023-01-01T07:40:56.859" v="1663" actId="47"/>
        <pc:sldMkLst>
          <pc:docMk/>
          <pc:sldMk cId="0" sldId="260"/>
        </pc:sldMkLst>
        <pc:spChg chg="mod">
          <ac:chgData name="NGO VAN CANH 20193204" userId="01f044d0-80ec-4852-b206-3babfca97444" providerId="ADAL" clId="{28DAA5C0-FF3D-430F-9534-731E5BD9294B}" dt="2022-12-27T04:39:28.415" v="121" actId="1076"/>
          <ac:spMkLst>
            <pc:docMk/>
            <pc:sldMk cId="0" sldId="260"/>
            <ac:spMk id="7" creationId="{FBBCCEDB-73E8-74AA-C625-AFB83334D2B8}"/>
          </ac:spMkLst>
        </pc:spChg>
        <pc:spChg chg="mod">
          <ac:chgData name="NGO VAN CANH 20193204" userId="01f044d0-80ec-4852-b206-3babfca97444" providerId="ADAL" clId="{28DAA5C0-FF3D-430F-9534-731E5BD9294B}" dt="2022-12-27T04:42:14.560" v="129" actId="3062"/>
          <ac:spMkLst>
            <pc:docMk/>
            <pc:sldMk cId="0" sldId="260"/>
            <ac:spMk id="8" creationId="{AC12804C-7D59-ACA2-3FB0-2ED04E336EB8}"/>
          </ac:spMkLst>
        </pc:spChg>
        <pc:spChg chg="mod">
          <ac:chgData name="NGO VAN CANH 20193204" userId="01f044d0-80ec-4852-b206-3babfca97444" providerId="ADAL" clId="{28DAA5C0-FF3D-430F-9534-731E5BD9294B}" dt="2022-12-27T04:39:35.130" v="122" actId="1076"/>
          <ac:spMkLst>
            <pc:docMk/>
            <pc:sldMk cId="0" sldId="260"/>
            <ac:spMk id="733" creationId="{00000000-0000-0000-0000-000000000000}"/>
          </ac:spMkLst>
        </pc:spChg>
        <pc:spChg chg="mod">
          <ac:chgData name="NGO VAN CANH 20193204" userId="01f044d0-80ec-4852-b206-3babfca97444" providerId="ADAL" clId="{28DAA5C0-FF3D-430F-9534-731E5BD9294B}" dt="2023-01-01T07:10:45.554" v="1557"/>
          <ac:spMkLst>
            <pc:docMk/>
            <pc:sldMk cId="0" sldId="260"/>
            <ac:spMk id="734" creationId="{00000000-0000-0000-0000-000000000000}"/>
          </ac:spMkLst>
        </pc:spChg>
        <pc:grpChg chg="mod">
          <ac:chgData name="NGO VAN CANH 20193204" userId="01f044d0-80ec-4852-b206-3babfca97444" providerId="ADAL" clId="{28DAA5C0-FF3D-430F-9534-731E5BD9294B}" dt="2022-12-27T04:39:28.415" v="121" actId="1076"/>
          <ac:grpSpMkLst>
            <pc:docMk/>
            <pc:sldMk cId="0" sldId="260"/>
            <ac:grpSpMk id="4" creationId="{D8D9B328-F0BA-108F-3F3A-F06CBB0C91D3}"/>
          </ac:grpSpMkLst>
        </pc:grpChg>
      </pc:sldChg>
      <pc:sldChg chg="addSp delSp modSp del mod">
        <pc:chgData name="NGO VAN CANH 20193204" userId="01f044d0-80ec-4852-b206-3babfca97444" providerId="ADAL" clId="{28DAA5C0-FF3D-430F-9534-731E5BD9294B}" dt="2023-01-01T08:15:51.668" v="1928" actId="47"/>
        <pc:sldMkLst>
          <pc:docMk/>
          <pc:sldMk cId="0" sldId="261"/>
        </pc:sldMkLst>
        <pc:spChg chg="add del mod">
          <ac:chgData name="NGO VAN CANH 20193204" userId="01f044d0-80ec-4852-b206-3babfca97444" providerId="ADAL" clId="{28DAA5C0-FF3D-430F-9534-731E5BD9294B}" dt="2022-12-27T04:46:18.311" v="295" actId="478"/>
          <ac:spMkLst>
            <pc:docMk/>
            <pc:sldMk cId="0" sldId="261"/>
            <ac:spMk id="3" creationId="{3B7A303F-C904-1913-28BC-26BD33CEFCA0}"/>
          </ac:spMkLst>
        </pc:spChg>
        <pc:spChg chg="mod">
          <ac:chgData name="NGO VAN CANH 20193204" userId="01f044d0-80ec-4852-b206-3babfca97444" providerId="ADAL" clId="{28DAA5C0-FF3D-430F-9534-731E5BD9294B}" dt="2022-12-27T04:46:26.408" v="297" actId="12789"/>
          <ac:spMkLst>
            <pc:docMk/>
            <pc:sldMk cId="0" sldId="261"/>
            <ac:spMk id="739" creationId="{00000000-0000-0000-0000-000000000000}"/>
          </ac:spMkLst>
        </pc:spChg>
        <pc:spChg chg="del">
          <ac:chgData name="NGO VAN CANH 20193204" userId="01f044d0-80ec-4852-b206-3babfca97444" providerId="ADAL" clId="{28DAA5C0-FF3D-430F-9534-731E5BD9294B}" dt="2022-12-27T04:46:15.657" v="294" actId="478"/>
          <ac:spMkLst>
            <pc:docMk/>
            <pc:sldMk cId="0" sldId="261"/>
            <ac:spMk id="740" creationId="{00000000-0000-0000-0000-000000000000}"/>
          </ac:spMkLst>
        </pc:spChg>
        <pc:spChg chg="mod">
          <ac:chgData name="NGO VAN CANH 20193204" userId="01f044d0-80ec-4852-b206-3babfca97444" providerId="ADAL" clId="{28DAA5C0-FF3D-430F-9534-731E5BD9294B}" dt="2023-01-01T07:10:45.554" v="1557"/>
          <ac:spMkLst>
            <pc:docMk/>
            <pc:sldMk cId="0" sldId="261"/>
            <ac:spMk id="741" creationId="{00000000-0000-0000-0000-000000000000}"/>
          </ac:spMkLst>
        </pc:spChg>
        <pc:picChg chg="del">
          <ac:chgData name="NGO VAN CANH 20193204" userId="01f044d0-80ec-4852-b206-3babfca97444" providerId="ADAL" clId="{28DAA5C0-FF3D-430F-9534-731E5BD9294B}" dt="2022-12-27T04:40:48.498" v="123" actId="478"/>
          <ac:picMkLst>
            <pc:docMk/>
            <pc:sldMk cId="0" sldId="261"/>
            <ac:picMk id="5" creationId="{3DE2FB51-8FBF-13CD-044A-6DEAE1AE7E87}"/>
          </ac:picMkLst>
        </pc:picChg>
      </pc:sldChg>
      <pc:sldChg chg="modSp del mod modAnim">
        <pc:chgData name="NGO VAN CANH 20193204" userId="01f044d0-80ec-4852-b206-3babfca97444" providerId="ADAL" clId="{28DAA5C0-FF3D-430F-9534-731E5BD9294B}" dt="2023-01-01T08:11:57.510" v="1906" actId="2696"/>
        <pc:sldMkLst>
          <pc:docMk/>
          <pc:sldMk cId="0" sldId="262"/>
        </pc:sldMkLst>
        <pc:spChg chg="mod">
          <ac:chgData name="NGO VAN CANH 20193204" userId="01f044d0-80ec-4852-b206-3babfca97444" providerId="ADAL" clId="{28DAA5C0-FF3D-430F-9534-731E5BD9294B}" dt="2023-01-01T06:38:46.301" v="789"/>
          <ac:spMkLst>
            <pc:docMk/>
            <pc:sldMk cId="0" sldId="262"/>
            <ac:spMk id="746" creationId="{00000000-0000-0000-0000-000000000000}"/>
          </ac:spMkLst>
        </pc:spChg>
        <pc:spChg chg="mod">
          <ac:chgData name="NGO VAN CANH 20193204" userId="01f044d0-80ec-4852-b206-3babfca97444" providerId="ADAL" clId="{28DAA5C0-FF3D-430F-9534-731E5BD9294B}" dt="2022-12-27T04:49:15.744" v="343" actId="20577"/>
          <ac:spMkLst>
            <pc:docMk/>
            <pc:sldMk cId="0" sldId="262"/>
            <ac:spMk id="747" creationId="{00000000-0000-0000-0000-000000000000}"/>
          </ac:spMkLst>
        </pc:spChg>
        <pc:spChg chg="mod">
          <ac:chgData name="NGO VAN CANH 20193204" userId="01f044d0-80ec-4852-b206-3babfca97444" providerId="ADAL" clId="{28DAA5C0-FF3D-430F-9534-731E5BD9294B}" dt="2023-01-01T07:10:45.554" v="1557"/>
          <ac:spMkLst>
            <pc:docMk/>
            <pc:sldMk cId="0" sldId="262"/>
            <ac:spMk id="760" creationId="{00000000-0000-0000-0000-000000000000}"/>
          </ac:spMkLst>
        </pc:spChg>
      </pc:sldChg>
      <pc:sldChg chg="addSp delSp modSp del mod">
        <pc:chgData name="NGO VAN CANH 20193204" userId="01f044d0-80ec-4852-b206-3babfca97444" providerId="ADAL" clId="{28DAA5C0-FF3D-430F-9534-731E5BD9294B}" dt="2022-12-27T05:41:30.277" v="531" actId="47"/>
        <pc:sldMkLst>
          <pc:docMk/>
          <pc:sldMk cId="0" sldId="263"/>
        </pc:sldMkLst>
        <pc:spChg chg="add del mod">
          <ac:chgData name="NGO VAN CANH 20193204" userId="01f044d0-80ec-4852-b206-3babfca97444" providerId="ADAL" clId="{28DAA5C0-FF3D-430F-9534-731E5BD9294B}" dt="2022-12-27T05:40:44.825" v="528" actId="478"/>
          <ac:spMkLst>
            <pc:docMk/>
            <pc:sldMk cId="0" sldId="263"/>
            <ac:spMk id="3" creationId="{BCDB87EC-DCE7-62DB-E369-6E6177B69559}"/>
          </ac:spMkLst>
        </pc:spChg>
        <pc:spChg chg="del">
          <ac:chgData name="NGO VAN CANH 20193204" userId="01f044d0-80ec-4852-b206-3babfca97444" providerId="ADAL" clId="{28DAA5C0-FF3D-430F-9534-731E5BD9294B}" dt="2022-12-27T05:40:39.031" v="527" actId="478"/>
          <ac:spMkLst>
            <pc:docMk/>
            <pc:sldMk cId="0" sldId="263"/>
            <ac:spMk id="765" creationId="{00000000-0000-0000-0000-000000000000}"/>
          </ac:spMkLst>
        </pc:spChg>
        <pc:spChg chg="mod">
          <ac:chgData name="NGO VAN CANH 20193204" userId="01f044d0-80ec-4852-b206-3babfca97444" providerId="ADAL" clId="{28DAA5C0-FF3D-430F-9534-731E5BD9294B}" dt="2022-12-27T05:40:52.405" v="529" actId="14100"/>
          <ac:spMkLst>
            <pc:docMk/>
            <pc:sldMk cId="0" sldId="263"/>
            <ac:spMk id="766" creationId="{00000000-0000-0000-0000-000000000000}"/>
          </ac:spMkLst>
        </pc:spChg>
        <pc:picChg chg="del">
          <ac:chgData name="NGO VAN CANH 20193204" userId="01f044d0-80ec-4852-b206-3babfca97444" providerId="ADAL" clId="{28DAA5C0-FF3D-430F-9534-731E5BD9294B}" dt="2022-12-27T05:40:36.319" v="526" actId="478"/>
          <ac:picMkLst>
            <pc:docMk/>
            <pc:sldMk cId="0" sldId="263"/>
            <ac:picMk id="5" creationId="{35EBBF37-A075-2FEF-77A5-2219AEEF66F6}"/>
          </ac:picMkLst>
        </pc:picChg>
      </pc:sldChg>
      <pc:sldChg chg="del">
        <pc:chgData name="NGO VAN CANH 20193204" userId="01f044d0-80ec-4852-b206-3babfca97444" providerId="ADAL" clId="{28DAA5C0-FF3D-430F-9534-731E5BD9294B}" dt="2022-12-27T05:50:00.281" v="567" actId="47"/>
        <pc:sldMkLst>
          <pc:docMk/>
          <pc:sldMk cId="0" sldId="264"/>
        </pc:sldMkLst>
      </pc:sldChg>
      <pc:sldChg chg="addSp delSp modSp del mod setBg modClrScheme chgLayout">
        <pc:chgData name="NGO VAN CANH 20193204" userId="01f044d0-80ec-4852-b206-3babfca97444" providerId="ADAL" clId="{28DAA5C0-FF3D-430F-9534-731E5BD9294B}" dt="2023-01-01T13:38:43.228" v="3260" actId="47"/>
        <pc:sldMkLst>
          <pc:docMk/>
          <pc:sldMk cId="0" sldId="281"/>
        </pc:sldMkLst>
        <pc:spChg chg="add mod">
          <ac:chgData name="NGO VAN CANH 20193204" userId="01f044d0-80ec-4852-b206-3babfca97444" providerId="ADAL" clId="{28DAA5C0-FF3D-430F-9534-731E5BD9294B}" dt="2023-01-01T10:18:39.097" v="2439" actId="403"/>
          <ac:spMkLst>
            <pc:docMk/>
            <pc:sldMk cId="0" sldId="281"/>
            <ac:spMk id="2" creationId="{80C05330-D308-420C-43BA-A8ED1CE10A7F}"/>
          </ac:spMkLst>
        </pc:spChg>
        <pc:spChg chg="add del mod">
          <ac:chgData name="NGO VAN CANH 20193204" userId="01f044d0-80ec-4852-b206-3babfca97444" providerId="ADAL" clId="{28DAA5C0-FF3D-430F-9534-731E5BD9294B}" dt="2023-01-01T08:08:20.395" v="1831" actId="767"/>
          <ac:spMkLst>
            <pc:docMk/>
            <pc:sldMk cId="0" sldId="281"/>
            <ac:spMk id="20" creationId="{F02D0028-870D-12BE-5E59-26A8CA125E3E}"/>
          </ac:spMkLst>
        </pc:spChg>
        <pc:spChg chg="add mod">
          <ac:chgData name="NGO VAN CANH 20193204" userId="01f044d0-80ec-4852-b206-3babfca97444" providerId="ADAL" clId="{28DAA5C0-FF3D-430F-9534-731E5BD9294B}" dt="2023-01-01T08:10:24.986" v="1880" actId="164"/>
          <ac:spMkLst>
            <pc:docMk/>
            <pc:sldMk cId="0" sldId="281"/>
            <ac:spMk id="21" creationId="{D09EA2A7-1AEC-CEF2-A184-45EAB43B2FFD}"/>
          </ac:spMkLst>
        </pc:spChg>
        <pc:spChg chg="add mod">
          <ac:chgData name="NGO VAN CANH 20193204" userId="01f044d0-80ec-4852-b206-3babfca97444" providerId="ADAL" clId="{28DAA5C0-FF3D-430F-9534-731E5BD9294B}" dt="2023-01-01T08:10:24.986" v="1880" actId="164"/>
          <ac:spMkLst>
            <pc:docMk/>
            <pc:sldMk cId="0" sldId="281"/>
            <ac:spMk id="22" creationId="{833844EA-9430-6CAB-C88E-ACC49B522603}"/>
          </ac:spMkLst>
        </pc:spChg>
        <pc:spChg chg="add mod">
          <ac:chgData name="NGO VAN CANH 20193204" userId="01f044d0-80ec-4852-b206-3babfca97444" providerId="ADAL" clId="{28DAA5C0-FF3D-430F-9534-731E5BD9294B}" dt="2023-01-01T08:10:24.986" v="1880" actId="164"/>
          <ac:spMkLst>
            <pc:docMk/>
            <pc:sldMk cId="0" sldId="281"/>
            <ac:spMk id="23" creationId="{7C783444-2013-12F6-7CEE-727C5DD4EBD3}"/>
          </ac:spMkLst>
        </pc:spChg>
        <pc:spChg chg="add mod">
          <ac:chgData name="NGO VAN CANH 20193204" userId="01f044d0-80ec-4852-b206-3babfca97444" providerId="ADAL" clId="{28DAA5C0-FF3D-430F-9534-731E5BD9294B}" dt="2023-01-01T08:10:24.986" v="1880" actId="164"/>
          <ac:spMkLst>
            <pc:docMk/>
            <pc:sldMk cId="0" sldId="281"/>
            <ac:spMk id="24" creationId="{CD264FA8-162D-48C6-9B9C-8132575FF8A5}"/>
          </ac:spMkLst>
        </pc:spChg>
        <pc:spChg chg="del mod ord">
          <ac:chgData name="NGO VAN CANH 20193204" userId="01f044d0-80ec-4852-b206-3babfca97444" providerId="ADAL" clId="{28DAA5C0-FF3D-430F-9534-731E5BD9294B}" dt="2023-01-01T07:59:45.139" v="1760" actId="478"/>
          <ac:spMkLst>
            <pc:docMk/>
            <pc:sldMk cId="0" sldId="281"/>
            <ac:spMk id="1177" creationId="{00000000-0000-0000-0000-000000000000}"/>
          </ac:spMkLst>
        </pc:spChg>
        <pc:grpChg chg="add mod">
          <ac:chgData name="NGO VAN CANH 20193204" userId="01f044d0-80ec-4852-b206-3babfca97444" providerId="ADAL" clId="{28DAA5C0-FF3D-430F-9534-731E5BD9294B}" dt="2023-01-01T08:10:27.043" v="1881" actId="1076"/>
          <ac:grpSpMkLst>
            <pc:docMk/>
            <pc:sldMk cId="0" sldId="281"/>
            <ac:grpSpMk id="25" creationId="{C33AF6F2-6D1A-080E-3C8A-928C0433FD3E}"/>
          </ac:grpSpMkLst>
        </pc:grpChg>
        <pc:cxnChg chg="add del mod">
          <ac:chgData name="NGO VAN CANH 20193204" userId="01f044d0-80ec-4852-b206-3babfca97444" providerId="ADAL" clId="{28DAA5C0-FF3D-430F-9534-731E5BD9294B}" dt="2023-01-01T08:04:34.257" v="1795" actId="11529"/>
          <ac:cxnSpMkLst>
            <pc:docMk/>
            <pc:sldMk cId="0" sldId="281"/>
            <ac:cxnSpMk id="4" creationId="{11C6D70B-C1CC-D6C7-EAF0-2E3D2CEF724F}"/>
          </ac:cxnSpMkLst>
        </pc:cxnChg>
        <pc:cxnChg chg="add del">
          <ac:chgData name="NGO VAN CANH 20193204" userId="01f044d0-80ec-4852-b206-3babfca97444" providerId="ADAL" clId="{28DAA5C0-FF3D-430F-9534-731E5BD9294B}" dt="2023-01-01T08:04:42.536" v="1797" actId="11529"/>
          <ac:cxnSpMkLst>
            <pc:docMk/>
            <pc:sldMk cId="0" sldId="281"/>
            <ac:cxnSpMk id="6" creationId="{327ED7AF-DB20-2F66-94AA-64AFB61898D0}"/>
          </ac:cxnSpMkLst>
        </pc:cxnChg>
        <pc:cxnChg chg="add mod">
          <ac:chgData name="NGO VAN CANH 20193204" userId="01f044d0-80ec-4852-b206-3babfca97444" providerId="ADAL" clId="{28DAA5C0-FF3D-430F-9534-731E5BD9294B}" dt="2023-01-01T08:10:24.986" v="1880" actId="164"/>
          <ac:cxnSpMkLst>
            <pc:docMk/>
            <pc:sldMk cId="0" sldId="281"/>
            <ac:cxnSpMk id="8" creationId="{16376F92-0B80-F3BD-B816-1096FE8FD5D9}"/>
          </ac:cxnSpMkLst>
        </pc:cxnChg>
        <pc:cxnChg chg="add del mod">
          <ac:chgData name="NGO VAN CANH 20193204" userId="01f044d0-80ec-4852-b206-3babfca97444" providerId="ADAL" clId="{28DAA5C0-FF3D-430F-9534-731E5BD9294B}" dt="2023-01-01T08:06:15.258" v="1804" actId="11529"/>
          <ac:cxnSpMkLst>
            <pc:docMk/>
            <pc:sldMk cId="0" sldId="281"/>
            <ac:cxnSpMk id="11" creationId="{59DC7837-EC1E-6B4D-FA1C-5F0E1D55BC01}"/>
          </ac:cxnSpMkLst>
        </pc:cxnChg>
        <pc:cxnChg chg="add mod">
          <ac:chgData name="NGO VAN CANH 20193204" userId="01f044d0-80ec-4852-b206-3babfca97444" providerId="ADAL" clId="{28DAA5C0-FF3D-430F-9534-731E5BD9294B}" dt="2023-01-01T08:10:24.986" v="1880" actId="164"/>
          <ac:cxnSpMkLst>
            <pc:docMk/>
            <pc:sldMk cId="0" sldId="281"/>
            <ac:cxnSpMk id="13" creationId="{B43B393D-9506-E49B-7E53-FE872B0FF3A2}"/>
          </ac:cxnSpMkLst>
        </pc:cxnChg>
        <pc:cxnChg chg="add del mod">
          <ac:chgData name="NGO VAN CANH 20193204" userId="01f044d0-80ec-4852-b206-3babfca97444" providerId="ADAL" clId="{28DAA5C0-FF3D-430F-9534-731E5BD9294B}" dt="2023-01-01T08:06:50.235" v="1810" actId="478"/>
          <ac:cxnSpMkLst>
            <pc:docMk/>
            <pc:sldMk cId="0" sldId="281"/>
            <ac:cxnSpMk id="16" creationId="{7B7C8DE9-E0E2-7609-6AC1-694A0B94F09A}"/>
          </ac:cxnSpMkLst>
        </pc:cxnChg>
        <pc:cxnChg chg="add mod">
          <ac:chgData name="NGO VAN CANH 20193204" userId="01f044d0-80ec-4852-b206-3babfca97444" providerId="ADAL" clId="{28DAA5C0-FF3D-430F-9534-731E5BD9294B}" dt="2023-01-01T08:10:24.986" v="1880" actId="164"/>
          <ac:cxnSpMkLst>
            <pc:docMk/>
            <pc:sldMk cId="0" sldId="281"/>
            <ac:cxnSpMk id="17" creationId="{7A3C7756-BFA1-E7F0-6479-9F3C63DA86E2}"/>
          </ac:cxnSpMkLst>
        </pc:cxnChg>
        <pc:cxnChg chg="add mod">
          <ac:chgData name="NGO VAN CANH 20193204" userId="01f044d0-80ec-4852-b206-3babfca97444" providerId="ADAL" clId="{28DAA5C0-FF3D-430F-9534-731E5BD9294B}" dt="2023-01-01T08:10:24.986" v="1880" actId="164"/>
          <ac:cxnSpMkLst>
            <pc:docMk/>
            <pc:sldMk cId="0" sldId="281"/>
            <ac:cxnSpMk id="18" creationId="{00D39C83-B2C1-C991-BDF8-41F5EE28FB51}"/>
          </ac:cxnSpMkLst>
        </pc:cxnChg>
        <pc:cxnChg chg="add mod">
          <ac:chgData name="NGO VAN CANH 20193204" userId="01f044d0-80ec-4852-b206-3babfca97444" providerId="ADAL" clId="{28DAA5C0-FF3D-430F-9534-731E5BD9294B}" dt="2023-01-01T08:07:45.488" v="1819" actId="571"/>
          <ac:cxnSpMkLst>
            <pc:docMk/>
            <pc:sldMk cId="0" sldId="281"/>
            <ac:cxnSpMk id="19" creationId="{F7556DE1-A279-0FB2-D058-DB60699FFF79}"/>
          </ac:cxnSpMkLst>
        </pc:cxnChg>
      </pc:sldChg>
      <pc:sldChg chg="del">
        <pc:chgData name="NGO VAN CANH 20193204" userId="01f044d0-80ec-4852-b206-3babfca97444" providerId="ADAL" clId="{28DAA5C0-FF3D-430F-9534-731E5BD9294B}" dt="2022-12-27T05:50:00.281" v="567" actId="47"/>
        <pc:sldMkLst>
          <pc:docMk/>
          <pc:sldMk cId="3004242765" sldId="295"/>
        </pc:sldMkLst>
      </pc:sldChg>
      <pc:sldChg chg="del">
        <pc:chgData name="NGO VAN CANH 20193204" userId="01f044d0-80ec-4852-b206-3babfca97444" providerId="ADAL" clId="{28DAA5C0-FF3D-430F-9534-731E5BD9294B}" dt="2022-12-27T05:50:00.281" v="567" actId="47"/>
        <pc:sldMkLst>
          <pc:docMk/>
          <pc:sldMk cId="1160657611" sldId="296"/>
        </pc:sldMkLst>
      </pc:sldChg>
      <pc:sldChg chg="del">
        <pc:chgData name="NGO VAN CANH 20193204" userId="01f044d0-80ec-4852-b206-3babfca97444" providerId="ADAL" clId="{28DAA5C0-FF3D-430F-9534-731E5BD9294B}" dt="2022-12-27T05:50:00.281" v="567" actId="47"/>
        <pc:sldMkLst>
          <pc:docMk/>
          <pc:sldMk cId="4261537650" sldId="297"/>
        </pc:sldMkLst>
      </pc:sldChg>
      <pc:sldChg chg="del">
        <pc:chgData name="NGO VAN CANH 20193204" userId="01f044d0-80ec-4852-b206-3babfca97444" providerId="ADAL" clId="{28DAA5C0-FF3D-430F-9534-731E5BD9294B}" dt="2022-12-27T05:50:00.281" v="567" actId="47"/>
        <pc:sldMkLst>
          <pc:docMk/>
          <pc:sldMk cId="836060658" sldId="298"/>
        </pc:sldMkLst>
      </pc:sldChg>
      <pc:sldChg chg="add del">
        <pc:chgData name="NGO VAN CANH 20193204" userId="01f044d0-80ec-4852-b206-3babfca97444" providerId="ADAL" clId="{28DAA5C0-FF3D-430F-9534-731E5BD9294B}" dt="2022-12-27T04:46:50.401" v="301" actId="47"/>
        <pc:sldMkLst>
          <pc:docMk/>
          <pc:sldMk cId="1071515777" sldId="299"/>
        </pc:sldMkLst>
      </pc:sldChg>
      <pc:sldChg chg="addSp delSp modSp add del mod modTransition addAnim delAnim modAnim">
        <pc:chgData name="NGO VAN CANH 20193204" userId="01f044d0-80ec-4852-b206-3babfca97444" providerId="ADAL" clId="{28DAA5C0-FF3D-430F-9534-731E5BD9294B}" dt="2023-01-01T13:33:49.679" v="3246" actId="47"/>
        <pc:sldMkLst>
          <pc:docMk/>
          <pc:sldMk cId="2256954787" sldId="300"/>
        </pc:sldMkLst>
        <pc:spChg chg="add del mod">
          <ac:chgData name="NGO VAN CANH 20193204" userId="01f044d0-80ec-4852-b206-3babfca97444" providerId="ADAL" clId="{28DAA5C0-FF3D-430F-9534-731E5BD9294B}" dt="2023-01-01T13:09:42.305" v="2732" actId="20577"/>
          <ac:spMkLst>
            <pc:docMk/>
            <pc:sldMk cId="2256954787" sldId="300"/>
            <ac:spMk id="2" creationId="{003A9625-8F31-5CF4-E35B-784F521C9E78}"/>
          </ac:spMkLst>
        </pc:spChg>
        <pc:spChg chg="add del mod">
          <ac:chgData name="NGO VAN CANH 20193204" userId="01f044d0-80ec-4852-b206-3babfca97444" providerId="ADAL" clId="{28DAA5C0-FF3D-430F-9534-731E5BD9294B}" dt="2023-01-01T09:25:09.533" v="1962" actId="478"/>
          <ac:spMkLst>
            <pc:docMk/>
            <pc:sldMk cId="2256954787" sldId="300"/>
            <ac:spMk id="5" creationId="{6D43B852-33A2-EC51-0F16-02507A38B561}"/>
          </ac:spMkLst>
        </pc:spChg>
        <pc:spChg chg="del mod">
          <ac:chgData name="NGO VAN CANH 20193204" userId="01f044d0-80ec-4852-b206-3babfca97444" providerId="ADAL" clId="{28DAA5C0-FF3D-430F-9534-731E5BD9294B}" dt="2023-01-01T09:25:07.100" v="1961" actId="478"/>
          <ac:spMkLst>
            <pc:docMk/>
            <pc:sldMk cId="2256954787" sldId="300"/>
            <ac:spMk id="739" creationId="{00000000-0000-0000-0000-000000000000}"/>
          </ac:spMkLst>
        </pc:spChg>
        <pc:spChg chg="mod">
          <ac:chgData name="NGO VAN CANH 20193204" userId="01f044d0-80ec-4852-b206-3babfca97444" providerId="ADAL" clId="{28DAA5C0-FF3D-430F-9534-731E5BD9294B}" dt="2022-12-27T05:25:10.841" v="496" actId="1076"/>
          <ac:spMkLst>
            <pc:docMk/>
            <pc:sldMk cId="2256954787" sldId="300"/>
            <ac:spMk id="741" creationId="{00000000-0000-0000-0000-000000000000}"/>
          </ac:spMkLst>
        </pc:spChg>
        <pc:picChg chg="add mod">
          <ac:chgData name="NGO VAN CANH 20193204" userId="01f044d0-80ec-4852-b206-3babfca97444" providerId="ADAL" clId="{28DAA5C0-FF3D-430F-9534-731E5BD9294B}" dt="2023-01-01T08:19:54.274" v="1938"/>
          <ac:picMkLst>
            <pc:docMk/>
            <pc:sldMk cId="2256954787" sldId="300"/>
            <ac:picMk id="4" creationId="{F319527A-7E73-92CE-2E1A-0BA28BD636D3}"/>
          </ac:picMkLst>
        </pc:picChg>
      </pc:sldChg>
      <pc:sldChg chg="addSp delSp modSp add del mod modTransition delAnim">
        <pc:chgData name="NGO VAN CANH 20193204" userId="01f044d0-80ec-4852-b206-3babfca97444" providerId="ADAL" clId="{28DAA5C0-FF3D-430F-9534-731E5BD9294B}" dt="2023-01-01T13:35:52.859" v="3252" actId="47"/>
        <pc:sldMkLst>
          <pc:docMk/>
          <pc:sldMk cId="3262376209" sldId="301"/>
        </pc:sldMkLst>
        <pc:spChg chg="del">
          <ac:chgData name="NGO VAN CANH 20193204" userId="01f044d0-80ec-4852-b206-3babfca97444" providerId="ADAL" clId="{28DAA5C0-FF3D-430F-9534-731E5BD9294B}" dt="2022-12-27T05:37:11.087" v="509" actId="478"/>
          <ac:spMkLst>
            <pc:docMk/>
            <pc:sldMk cId="3262376209" sldId="301"/>
            <ac:spMk id="2" creationId="{003A9625-8F31-5CF4-E35B-784F521C9E78}"/>
          </ac:spMkLst>
        </pc:spChg>
        <pc:picChg chg="del">
          <ac:chgData name="NGO VAN CANH 20193204" userId="01f044d0-80ec-4852-b206-3babfca97444" providerId="ADAL" clId="{28DAA5C0-FF3D-430F-9534-731E5BD9294B}" dt="2022-12-27T05:37:16.063" v="510" actId="478"/>
          <ac:picMkLst>
            <pc:docMk/>
            <pc:sldMk cId="3262376209" sldId="301"/>
            <ac:picMk id="4" creationId="{F319527A-7E73-92CE-2E1A-0BA28BD636D3}"/>
          </ac:picMkLst>
        </pc:picChg>
        <pc:picChg chg="add mod">
          <ac:chgData name="NGO VAN CANH 20193204" userId="01f044d0-80ec-4852-b206-3babfca97444" providerId="ADAL" clId="{28DAA5C0-FF3D-430F-9534-731E5BD9294B}" dt="2022-12-27T05:39:10.255" v="520" actId="12789"/>
          <ac:picMkLst>
            <pc:docMk/>
            <pc:sldMk cId="3262376209" sldId="301"/>
            <ac:picMk id="5" creationId="{33EC9DC1-EECE-7657-F220-D46A1A39A4A6}"/>
          </ac:picMkLst>
        </pc:picChg>
      </pc:sldChg>
      <pc:sldChg chg="addSp delSp modSp add del mod modTransition">
        <pc:chgData name="NGO VAN CANH 20193204" userId="01f044d0-80ec-4852-b206-3babfca97444" providerId="ADAL" clId="{28DAA5C0-FF3D-430F-9534-731E5BD9294B}" dt="2023-01-01T13:40:53.491" v="3271" actId="47"/>
        <pc:sldMkLst>
          <pc:docMk/>
          <pc:sldMk cId="664609799" sldId="302"/>
        </pc:sldMkLst>
        <pc:picChg chg="add mod">
          <ac:chgData name="NGO VAN CANH 20193204" userId="01f044d0-80ec-4852-b206-3babfca97444" providerId="ADAL" clId="{28DAA5C0-FF3D-430F-9534-731E5BD9294B}" dt="2022-12-27T05:39:15.990" v="521" actId="12788"/>
          <ac:picMkLst>
            <pc:docMk/>
            <pc:sldMk cId="664609799" sldId="302"/>
            <ac:picMk id="3" creationId="{0120141B-AA82-EA14-BD68-6A163CC1D867}"/>
          </ac:picMkLst>
        </pc:picChg>
        <pc:picChg chg="del">
          <ac:chgData name="NGO VAN CANH 20193204" userId="01f044d0-80ec-4852-b206-3babfca97444" providerId="ADAL" clId="{28DAA5C0-FF3D-430F-9534-731E5BD9294B}" dt="2022-12-27T05:38:46.217" v="514" actId="478"/>
          <ac:picMkLst>
            <pc:docMk/>
            <pc:sldMk cId="664609799" sldId="302"/>
            <ac:picMk id="5" creationId="{33EC9DC1-EECE-7657-F220-D46A1A39A4A6}"/>
          </ac:picMkLst>
        </pc:picChg>
      </pc:sldChg>
      <pc:sldChg chg="delSp modSp add del mod">
        <pc:chgData name="NGO VAN CANH 20193204" userId="01f044d0-80ec-4852-b206-3babfca97444" providerId="ADAL" clId="{28DAA5C0-FF3D-430F-9534-731E5BD9294B}" dt="2022-12-27T05:44:39.189" v="553" actId="47"/>
        <pc:sldMkLst>
          <pc:docMk/>
          <pc:sldMk cId="347619810" sldId="303"/>
        </pc:sldMkLst>
        <pc:spChg chg="mod">
          <ac:chgData name="NGO VAN CANH 20193204" userId="01f044d0-80ec-4852-b206-3babfca97444" providerId="ADAL" clId="{28DAA5C0-FF3D-430F-9534-731E5BD9294B}" dt="2022-12-27T05:43:15.676" v="551" actId="14100"/>
          <ac:spMkLst>
            <pc:docMk/>
            <pc:sldMk cId="347619810" sldId="303"/>
            <ac:spMk id="739" creationId="{00000000-0000-0000-0000-000000000000}"/>
          </ac:spMkLst>
        </pc:spChg>
        <pc:picChg chg="del">
          <ac:chgData name="NGO VAN CANH 20193204" userId="01f044d0-80ec-4852-b206-3babfca97444" providerId="ADAL" clId="{28DAA5C0-FF3D-430F-9534-731E5BD9294B}" dt="2022-12-27T05:41:49.548" v="533" actId="478"/>
          <ac:picMkLst>
            <pc:docMk/>
            <pc:sldMk cId="347619810" sldId="303"/>
            <ac:picMk id="3" creationId="{0120141B-AA82-EA14-BD68-6A163CC1D867}"/>
          </ac:picMkLst>
        </pc:picChg>
      </pc:sldChg>
      <pc:sldChg chg="delSp modSp add del mod">
        <pc:chgData name="NGO VAN CANH 20193204" userId="01f044d0-80ec-4852-b206-3babfca97444" providerId="ADAL" clId="{28DAA5C0-FF3D-430F-9534-731E5BD9294B}" dt="2023-01-01T13:32:45.010" v="3234" actId="47"/>
        <pc:sldMkLst>
          <pc:docMk/>
          <pc:sldMk cId="2414472837" sldId="304"/>
        </pc:sldMkLst>
        <pc:spChg chg="mod">
          <ac:chgData name="NGO VAN CANH 20193204" userId="01f044d0-80ec-4852-b206-3babfca97444" providerId="ADAL" clId="{28DAA5C0-FF3D-430F-9534-731E5BD9294B}" dt="2022-12-27T05:50:15.944" v="568" actId="12789"/>
          <ac:spMkLst>
            <pc:docMk/>
            <pc:sldMk cId="2414472837" sldId="304"/>
            <ac:spMk id="739" creationId="{00000000-0000-0000-0000-000000000000}"/>
          </ac:spMkLst>
        </pc:spChg>
        <pc:picChg chg="del">
          <ac:chgData name="NGO VAN CANH 20193204" userId="01f044d0-80ec-4852-b206-3babfca97444" providerId="ADAL" clId="{28DAA5C0-FF3D-430F-9534-731E5BD9294B}" dt="2022-12-27T05:45:11.408" v="566" actId="478"/>
          <ac:picMkLst>
            <pc:docMk/>
            <pc:sldMk cId="2414472837" sldId="304"/>
            <ac:picMk id="3" creationId="{0120141B-AA82-EA14-BD68-6A163CC1D867}"/>
          </ac:picMkLst>
        </pc:picChg>
      </pc:sldChg>
      <pc:sldChg chg="modSp add del mod modTransition">
        <pc:chgData name="NGO VAN CANH 20193204" userId="01f044d0-80ec-4852-b206-3babfca97444" providerId="ADAL" clId="{28DAA5C0-FF3D-430F-9534-731E5BD9294B}" dt="2023-01-01T13:32:45.010" v="3234" actId="47"/>
        <pc:sldMkLst>
          <pc:docMk/>
          <pc:sldMk cId="812298272" sldId="305"/>
        </pc:sldMkLst>
        <pc:spChg chg="mod">
          <ac:chgData name="NGO VAN CANH 20193204" userId="01f044d0-80ec-4852-b206-3babfca97444" providerId="ADAL" clId="{28DAA5C0-FF3D-430F-9534-731E5BD9294B}" dt="2022-12-27T05:50:25.393" v="570" actId="554"/>
          <ac:spMkLst>
            <pc:docMk/>
            <pc:sldMk cId="812298272" sldId="305"/>
            <ac:spMk id="739" creationId="{00000000-0000-0000-0000-000000000000}"/>
          </ac:spMkLst>
        </pc:spChg>
      </pc:sldChg>
      <pc:sldChg chg="addSp delSp modSp add mod modTransition setBg modClrScheme modAnim delDesignElem chgLayout">
        <pc:chgData name="NGO VAN CANH 20193204" userId="01f044d0-80ec-4852-b206-3babfca97444" providerId="ADAL" clId="{28DAA5C0-FF3D-430F-9534-731E5BD9294B}" dt="2023-01-02T17:44:54.057" v="4481"/>
        <pc:sldMkLst>
          <pc:docMk/>
          <pc:sldMk cId="3438789847" sldId="306"/>
        </pc:sldMkLst>
        <pc:spChg chg="del mod">
          <ac:chgData name="NGO VAN CANH 20193204" userId="01f044d0-80ec-4852-b206-3babfca97444" providerId="ADAL" clId="{28DAA5C0-FF3D-430F-9534-731E5BD9294B}" dt="2023-01-01T07:11:55.569" v="1569" actId="478"/>
          <ac:spMkLst>
            <pc:docMk/>
            <pc:sldMk cId="3438789847" sldId="306"/>
            <ac:spMk id="2" creationId="{40164C93-A73A-815F-62C2-3FD3564970F9}"/>
          </ac:spMkLst>
        </pc:spChg>
        <pc:spChg chg="add del mod">
          <ac:chgData name="NGO VAN CANH 20193204" userId="01f044d0-80ec-4852-b206-3babfca97444" providerId="ADAL" clId="{28DAA5C0-FF3D-430F-9534-731E5BD9294B}" dt="2023-01-01T07:11:30.104" v="1563" actId="478"/>
          <ac:spMkLst>
            <pc:docMk/>
            <pc:sldMk cId="3438789847" sldId="306"/>
            <ac:spMk id="4" creationId="{ABFB2AB6-254E-2A7D-19C2-C4380672A63B}"/>
          </ac:spMkLst>
        </pc:spChg>
        <pc:spChg chg="add del mod">
          <ac:chgData name="NGO VAN CANH 20193204" userId="01f044d0-80ec-4852-b206-3babfca97444" providerId="ADAL" clId="{28DAA5C0-FF3D-430F-9534-731E5BD9294B}" dt="2023-01-01T07:11:53.279" v="1568" actId="478"/>
          <ac:spMkLst>
            <pc:docMk/>
            <pc:sldMk cId="3438789847" sldId="306"/>
            <ac:spMk id="6" creationId="{0BE9EBED-B678-ECC1-CBDE-EC06D9FACB9D}"/>
          </ac:spMkLst>
        </pc:spChg>
        <pc:spChg chg="add mod ord">
          <ac:chgData name="NGO VAN CANH 20193204" userId="01f044d0-80ec-4852-b206-3babfca97444" providerId="ADAL" clId="{28DAA5C0-FF3D-430F-9534-731E5BD9294B}" dt="2023-01-02T16:19:18.217" v="3911" actId="113"/>
          <ac:spMkLst>
            <pc:docMk/>
            <pc:sldMk cId="3438789847" sldId="306"/>
            <ac:spMk id="7" creationId="{14D43BC3-6AEE-7BD9-28CA-E11CF141D39F}"/>
          </ac:spMkLst>
        </pc:spChg>
        <pc:spChg chg="add mod">
          <ac:chgData name="NGO VAN CANH 20193204" userId="01f044d0-80ec-4852-b206-3babfca97444" providerId="ADAL" clId="{28DAA5C0-FF3D-430F-9534-731E5BD9294B}" dt="2023-01-02T16:20:40.431" v="3917" actId="12788"/>
          <ac:spMkLst>
            <pc:docMk/>
            <pc:sldMk cId="3438789847" sldId="306"/>
            <ac:spMk id="8" creationId="{139F30EA-5885-4E00-6F54-E042C19CE3B5}"/>
          </ac:spMkLst>
        </pc:spChg>
        <pc:spChg chg="add mod">
          <ac:chgData name="NGO VAN CANH 20193204" userId="01f044d0-80ec-4852-b206-3babfca97444" providerId="ADAL" clId="{28DAA5C0-FF3D-430F-9534-731E5BD9294B}" dt="2023-01-02T16:18:26.437" v="3909" actId="2711"/>
          <ac:spMkLst>
            <pc:docMk/>
            <pc:sldMk cId="3438789847" sldId="306"/>
            <ac:spMk id="10" creationId="{22CEE058-CF5E-D6B3-469C-72ABF9124A85}"/>
          </ac:spMkLst>
        </pc:spChg>
        <pc:spChg chg="add del">
          <ac:chgData name="NGO VAN CANH 20193204" userId="01f044d0-80ec-4852-b206-3babfca97444" providerId="ADAL" clId="{28DAA5C0-FF3D-430F-9534-731E5BD9294B}" dt="2023-01-01T07:11:49.499" v="1567" actId="478"/>
          <ac:spMkLst>
            <pc:docMk/>
            <pc:sldMk cId="3438789847" sldId="306"/>
            <ac:spMk id="658" creationId="{00000000-0000-0000-0000-000000000000}"/>
          </ac:spMkLst>
        </pc:spChg>
        <pc:grpChg chg="add del">
          <ac:chgData name="NGO VAN CANH 20193204" userId="01f044d0-80ec-4852-b206-3babfca97444" providerId="ADAL" clId="{28DAA5C0-FF3D-430F-9534-731E5BD9294B}" dt="2023-01-01T08:01:37.102" v="1768" actId="700"/>
          <ac:grpSpMkLst>
            <pc:docMk/>
            <pc:sldMk cId="3438789847" sldId="306"/>
            <ac:grpSpMk id="667" creationId="{EC711491-7BB6-4BE6-A470-44BF61D562E0}"/>
          </ac:grpSpMkLst>
        </pc:grpChg>
        <pc:picChg chg="mod modCrop">
          <ac:chgData name="NGO VAN CANH 20193204" userId="01f044d0-80ec-4852-b206-3babfca97444" providerId="ADAL" clId="{28DAA5C0-FF3D-430F-9534-731E5BD9294B}" dt="2023-01-02T16:07:38.568" v="3865" actId="1076"/>
          <ac:picMkLst>
            <pc:docMk/>
            <pc:sldMk cId="3438789847" sldId="306"/>
            <ac:picMk id="662" creationId="{3E47A49B-305C-036F-87E3-833F733D3BF4}"/>
          </ac:picMkLst>
        </pc:picChg>
        <pc:picChg chg="add del">
          <ac:chgData name="NGO VAN CANH 20193204" userId="01f044d0-80ec-4852-b206-3babfca97444" providerId="ADAL" clId="{28DAA5C0-FF3D-430F-9534-731E5BD9294B}" dt="2023-01-01T08:01:37.102" v="1768" actId="700"/>
          <ac:picMkLst>
            <pc:docMk/>
            <pc:sldMk cId="3438789847" sldId="306"/>
            <ac:picMk id="665" creationId="{5B367C29-5200-4FF1-83B7-18B105A0BDDE}"/>
          </ac:picMkLst>
        </pc:picChg>
      </pc:sldChg>
      <pc:sldChg chg="add del">
        <pc:chgData name="NGO VAN CANH 20193204" userId="01f044d0-80ec-4852-b206-3babfca97444" providerId="ADAL" clId="{28DAA5C0-FF3D-430F-9534-731E5BD9294B}" dt="2023-01-01T07:16:19.422" v="1592" actId="47"/>
        <pc:sldMkLst>
          <pc:docMk/>
          <pc:sldMk cId="803589128" sldId="307"/>
        </pc:sldMkLst>
      </pc:sldChg>
      <pc:sldChg chg="add del modTransition">
        <pc:chgData name="NGO VAN CANH 20193204" userId="01f044d0-80ec-4852-b206-3babfca97444" providerId="ADAL" clId="{28DAA5C0-FF3D-430F-9534-731E5BD9294B}" dt="2023-01-01T07:11:32.615" v="1565" actId="2890"/>
        <pc:sldMkLst>
          <pc:docMk/>
          <pc:sldMk cId="2185856290" sldId="307"/>
        </pc:sldMkLst>
      </pc:sldChg>
      <pc:sldChg chg="addSp delSp modSp add del mod modTransition setBg modClrScheme delAnim modAnim delDesignElem chgLayout">
        <pc:chgData name="NGO VAN CANH 20193204" userId="01f044d0-80ec-4852-b206-3babfca97444" providerId="ADAL" clId="{28DAA5C0-FF3D-430F-9534-731E5BD9294B}" dt="2023-01-01T09:35:26.126" v="2147" actId="47"/>
        <pc:sldMkLst>
          <pc:docMk/>
          <pc:sldMk cId="3857229261" sldId="307"/>
        </pc:sldMkLst>
        <pc:spChg chg="add del mod">
          <ac:chgData name="NGO VAN CANH 20193204" userId="01f044d0-80ec-4852-b206-3babfca97444" providerId="ADAL" clId="{28DAA5C0-FF3D-430F-9534-731E5BD9294B}" dt="2023-01-01T07:44:42.448" v="1670" actId="478"/>
          <ac:spMkLst>
            <pc:docMk/>
            <pc:sldMk cId="3857229261" sldId="307"/>
            <ac:spMk id="3" creationId="{0BA2DD47-6683-8204-B8BA-63A5C42A7EF6}"/>
          </ac:spMkLst>
        </pc:spChg>
        <pc:spChg chg="add mod">
          <ac:chgData name="NGO VAN CANH 20193204" userId="01f044d0-80ec-4852-b206-3babfca97444" providerId="ADAL" clId="{28DAA5C0-FF3D-430F-9534-731E5BD9294B}" dt="2023-01-01T09:34:09.916" v="2143" actId="20577"/>
          <ac:spMkLst>
            <pc:docMk/>
            <pc:sldMk cId="3857229261" sldId="307"/>
            <ac:spMk id="4" creationId="{8F37DBE5-5FDF-B14E-339D-E03DEDD111B9}"/>
          </ac:spMkLst>
        </pc:spChg>
        <pc:spChg chg="del">
          <ac:chgData name="NGO VAN CANH 20193204" userId="01f044d0-80ec-4852-b206-3babfca97444" providerId="ADAL" clId="{28DAA5C0-FF3D-430F-9534-731E5BD9294B}" dt="2023-01-01T07:44:37.216" v="1669" actId="478"/>
          <ac:spMkLst>
            <pc:docMk/>
            <pc:sldMk cId="3857229261" sldId="307"/>
            <ac:spMk id="7" creationId="{14D43BC3-6AEE-7BD9-28CA-E11CF141D39F}"/>
          </ac:spMkLst>
        </pc:spChg>
        <pc:spChg chg="mod">
          <ac:chgData name="NGO VAN CANH 20193204" userId="01f044d0-80ec-4852-b206-3babfca97444" providerId="ADAL" clId="{28DAA5C0-FF3D-430F-9534-731E5BD9294B}" dt="2023-01-01T07:53:52.795" v="1748" actId="2711"/>
          <ac:spMkLst>
            <pc:docMk/>
            <pc:sldMk cId="3857229261" sldId="307"/>
            <ac:spMk id="8" creationId="{139F30EA-5885-4E00-6F54-E042C19CE3B5}"/>
          </ac:spMkLst>
        </pc:spChg>
        <pc:spChg chg="del">
          <ac:chgData name="NGO VAN CANH 20193204" userId="01f044d0-80ec-4852-b206-3babfca97444" providerId="ADAL" clId="{28DAA5C0-FF3D-430F-9534-731E5BD9294B}" dt="2023-01-01T07:45:14.089" v="1676" actId="478"/>
          <ac:spMkLst>
            <pc:docMk/>
            <pc:sldMk cId="3857229261" sldId="307"/>
            <ac:spMk id="10" creationId="{22CEE058-CF5E-D6B3-469C-72ABF9124A85}"/>
          </ac:spMkLst>
        </pc:spChg>
        <pc:grpChg chg="del">
          <ac:chgData name="NGO VAN CANH 20193204" userId="01f044d0-80ec-4852-b206-3babfca97444" providerId="ADAL" clId="{28DAA5C0-FF3D-430F-9534-731E5BD9294B}" dt="2023-01-01T08:01:49.905" v="1769" actId="700"/>
          <ac:grpSpMkLst>
            <pc:docMk/>
            <pc:sldMk cId="3857229261" sldId="307"/>
            <ac:grpSpMk id="667" creationId="{EC711491-7BB6-4BE6-A470-44BF61D562E0}"/>
          </ac:grpSpMkLst>
        </pc:grpChg>
        <pc:picChg chg="add del mod">
          <ac:chgData name="NGO VAN CANH 20193204" userId="01f044d0-80ec-4852-b206-3babfca97444" providerId="ADAL" clId="{28DAA5C0-FF3D-430F-9534-731E5BD9294B}" dt="2023-01-01T08:11:29.238" v="1905"/>
          <ac:picMkLst>
            <pc:docMk/>
            <pc:sldMk cId="3857229261" sldId="307"/>
            <ac:picMk id="5" creationId="{A9BBE338-9CA3-19B2-F44B-8526E548EA9D}"/>
          </ac:picMkLst>
        </pc:picChg>
        <pc:picChg chg="mod modCrop">
          <ac:chgData name="NGO VAN CANH 20193204" userId="01f044d0-80ec-4852-b206-3babfca97444" providerId="ADAL" clId="{28DAA5C0-FF3D-430F-9534-731E5BD9294B}" dt="2023-01-01T08:11:28.183" v="1903" actId="14826"/>
          <ac:picMkLst>
            <pc:docMk/>
            <pc:sldMk cId="3857229261" sldId="307"/>
            <ac:picMk id="662" creationId="{3E47A49B-305C-036F-87E3-833F733D3BF4}"/>
          </ac:picMkLst>
        </pc:picChg>
        <pc:picChg chg="del">
          <ac:chgData name="NGO VAN CANH 20193204" userId="01f044d0-80ec-4852-b206-3babfca97444" providerId="ADAL" clId="{28DAA5C0-FF3D-430F-9534-731E5BD9294B}" dt="2023-01-01T08:01:49.905" v="1769" actId="700"/>
          <ac:picMkLst>
            <pc:docMk/>
            <pc:sldMk cId="3857229261" sldId="307"/>
            <ac:picMk id="665" creationId="{5B367C29-5200-4FF1-83B7-18B105A0BDDE}"/>
          </ac:picMkLst>
        </pc:picChg>
      </pc:sldChg>
      <pc:sldChg chg="modSp add del mod modTransition">
        <pc:chgData name="NGO VAN CANH 20193204" userId="01f044d0-80ec-4852-b206-3babfca97444" providerId="ADAL" clId="{28DAA5C0-FF3D-430F-9534-731E5BD9294B}" dt="2023-01-01T07:10:04.780" v="1549" actId="47"/>
        <pc:sldMkLst>
          <pc:docMk/>
          <pc:sldMk cId="3967066915" sldId="307"/>
        </pc:sldMkLst>
        <pc:picChg chg="mod">
          <ac:chgData name="NGO VAN CANH 20193204" userId="01f044d0-80ec-4852-b206-3babfca97444" providerId="ADAL" clId="{28DAA5C0-FF3D-430F-9534-731E5BD9294B}" dt="2023-01-01T07:08:43.476" v="1525" actId="1076"/>
          <ac:picMkLst>
            <pc:docMk/>
            <pc:sldMk cId="3967066915" sldId="307"/>
            <ac:picMk id="662" creationId="{3E47A49B-305C-036F-87E3-833F733D3BF4}"/>
          </ac:picMkLst>
        </pc:picChg>
      </pc:sldChg>
      <pc:sldChg chg="new del">
        <pc:chgData name="NGO VAN CANH 20193204" userId="01f044d0-80ec-4852-b206-3babfca97444" providerId="ADAL" clId="{28DAA5C0-FF3D-430F-9534-731E5BD9294B}" dt="2023-01-01T13:32:45.010" v="3234" actId="47"/>
        <pc:sldMkLst>
          <pc:docMk/>
          <pc:sldMk cId="358876886" sldId="308"/>
        </pc:sldMkLst>
      </pc:sldChg>
      <pc:sldChg chg="addSp delSp modSp add del mod ord modTransition modAnim">
        <pc:chgData name="NGO VAN CANH 20193204" userId="01f044d0-80ec-4852-b206-3babfca97444" providerId="ADAL" clId="{28DAA5C0-FF3D-430F-9534-731E5BD9294B}" dt="2023-01-02T03:49:50.513" v="3544" actId="47"/>
        <pc:sldMkLst>
          <pc:docMk/>
          <pc:sldMk cId="2060021171" sldId="309"/>
        </pc:sldMkLst>
        <pc:spChg chg="add del mod">
          <ac:chgData name="NGO VAN CANH 20193204" userId="01f044d0-80ec-4852-b206-3babfca97444" providerId="ADAL" clId="{28DAA5C0-FF3D-430F-9534-731E5BD9294B}" dt="2023-01-01T09:45:11.466" v="2295"/>
          <ac:spMkLst>
            <pc:docMk/>
            <pc:sldMk cId="2060021171" sldId="309"/>
            <ac:spMk id="2" creationId="{8CCE9669-1AB4-02B3-02CF-F3174F633C42}"/>
          </ac:spMkLst>
        </pc:spChg>
        <pc:spChg chg="mod">
          <ac:chgData name="NGO VAN CANH 20193204" userId="01f044d0-80ec-4852-b206-3babfca97444" providerId="ADAL" clId="{28DAA5C0-FF3D-430F-9534-731E5BD9294B}" dt="2023-01-01T09:40:58.585" v="2266" actId="12788"/>
          <ac:spMkLst>
            <pc:docMk/>
            <pc:sldMk cId="2060021171" sldId="309"/>
            <ac:spMk id="4" creationId="{8F37DBE5-5FDF-B14E-339D-E03DEDD111B9}"/>
          </ac:spMkLst>
        </pc:spChg>
        <pc:spChg chg="del">
          <ac:chgData name="NGO VAN CANH 20193204" userId="01f044d0-80ec-4852-b206-3babfca97444" providerId="ADAL" clId="{28DAA5C0-FF3D-430F-9534-731E5BD9294B}" dt="2023-01-01T08:13:43.247" v="1909" actId="478"/>
          <ac:spMkLst>
            <pc:docMk/>
            <pc:sldMk cId="2060021171" sldId="309"/>
            <ac:spMk id="8" creationId="{139F30EA-5885-4E00-6F54-E042C19CE3B5}"/>
          </ac:spMkLst>
        </pc:spChg>
        <pc:picChg chg="del">
          <ac:chgData name="NGO VAN CANH 20193204" userId="01f044d0-80ec-4852-b206-3babfca97444" providerId="ADAL" clId="{28DAA5C0-FF3D-430F-9534-731E5BD9294B}" dt="2023-01-01T08:13:39.454" v="1908" actId="478"/>
          <ac:picMkLst>
            <pc:docMk/>
            <pc:sldMk cId="2060021171" sldId="309"/>
            <ac:picMk id="662" creationId="{3E47A49B-305C-036F-87E3-833F733D3BF4}"/>
          </ac:picMkLst>
        </pc:picChg>
      </pc:sldChg>
      <pc:sldChg chg="addSp delSp modSp add del mod ord modTransition setBg">
        <pc:chgData name="NGO VAN CANH 20193204" userId="01f044d0-80ec-4852-b206-3babfca97444" providerId="ADAL" clId="{28DAA5C0-FF3D-430F-9534-731E5BD9294B}" dt="2023-01-01T09:41:20.795" v="2267" actId="47"/>
        <pc:sldMkLst>
          <pc:docMk/>
          <pc:sldMk cId="1911605713" sldId="310"/>
        </pc:sldMkLst>
        <pc:spChg chg="mod">
          <ac:chgData name="NGO VAN CANH 20193204" userId="01f044d0-80ec-4852-b206-3babfca97444" providerId="ADAL" clId="{28DAA5C0-FF3D-430F-9534-731E5BD9294B}" dt="2023-01-01T09:30:30.679" v="2087" actId="113"/>
          <ac:spMkLst>
            <pc:docMk/>
            <pc:sldMk cId="1911605713" sldId="310"/>
            <ac:spMk id="4" creationId="{8F37DBE5-5FDF-B14E-339D-E03DEDD111B9}"/>
          </ac:spMkLst>
        </pc:spChg>
        <pc:spChg chg="add del">
          <ac:chgData name="NGO VAN CANH 20193204" userId="01f044d0-80ec-4852-b206-3babfca97444" providerId="ADAL" clId="{28DAA5C0-FF3D-430F-9534-731E5BD9294B}" dt="2023-01-01T09:26:51.892" v="1964" actId="26606"/>
          <ac:spMkLst>
            <pc:docMk/>
            <pc:sldMk cId="1911605713" sldId="310"/>
            <ac:spMk id="67" creationId="{7A070EAD-1DCD-4F3D-BA84-799B891A0E19}"/>
          </ac:spMkLst>
        </pc:spChg>
        <pc:grpChg chg="add del">
          <ac:chgData name="NGO VAN CANH 20193204" userId="01f044d0-80ec-4852-b206-3babfca97444" providerId="ADAL" clId="{28DAA5C0-FF3D-430F-9534-731E5BD9294B}" dt="2023-01-01T09:26:51.892" v="1964" actId="26606"/>
          <ac:grpSpMkLst>
            <pc:docMk/>
            <pc:sldMk cId="1911605713" sldId="310"/>
            <ac:grpSpMk id="11" creationId="{FF5EAD09-B81D-415F-8BCF-73C81AE05F21}"/>
          </ac:grpSpMkLst>
        </pc:grpChg>
        <pc:grpChg chg="add del">
          <ac:chgData name="NGO VAN CANH 20193204" userId="01f044d0-80ec-4852-b206-3babfca97444" providerId="ADAL" clId="{28DAA5C0-FF3D-430F-9534-731E5BD9294B}" dt="2023-01-01T09:26:51.892" v="1964" actId="26606"/>
          <ac:grpSpMkLst>
            <pc:docMk/>
            <pc:sldMk cId="1911605713" sldId="310"/>
            <ac:grpSpMk id="69" creationId="{DE471E13-6104-4637-8A8F-B545529B1D11}"/>
          </ac:grpSpMkLst>
        </pc:grpChg>
        <pc:picChg chg="add del">
          <ac:chgData name="NGO VAN CANH 20193204" userId="01f044d0-80ec-4852-b206-3babfca97444" providerId="ADAL" clId="{28DAA5C0-FF3D-430F-9534-731E5BD9294B}" dt="2023-01-01T09:26:51.892" v="1964" actId="26606"/>
          <ac:picMkLst>
            <pc:docMk/>
            <pc:sldMk cId="1911605713" sldId="310"/>
            <ac:picMk id="9" creationId="{9ACD3AF8-B16E-4174-8C1A-41F683C4AF8A}"/>
          </ac:picMkLst>
        </pc:picChg>
      </pc:sldChg>
      <pc:sldChg chg="addSp delSp modSp add mod modTransition setBg delAnim modAnim">
        <pc:chgData name="NGO VAN CANH 20193204" userId="01f044d0-80ec-4852-b206-3babfca97444" providerId="ADAL" clId="{28DAA5C0-FF3D-430F-9534-731E5BD9294B}" dt="2023-01-02T17:45:02.941" v="4482" actId="1076"/>
        <pc:sldMkLst>
          <pc:docMk/>
          <pc:sldMk cId="216450447" sldId="311"/>
        </pc:sldMkLst>
        <pc:spChg chg="add del mod">
          <ac:chgData name="NGO VAN CANH 20193204" userId="01f044d0-80ec-4852-b206-3babfca97444" providerId="ADAL" clId="{28DAA5C0-FF3D-430F-9534-731E5BD9294B}" dt="2023-01-02T17:45:02.941" v="4482" actId="1076"/>
          <ac:spMkLst>
            <pc:docMk/>
            <pc:sldMk cId="216450447" sldId="311"/>
            <ac:spMk id="2" creationId="{A6AF88A3-DE8D-7205-F1AE-36E0D7D52285}"/>
          </ac:spMkLst>
        </pc:spChg>
        <pc:spChg chg="mod">
          <ac:chgData name="NGO VAN CANH 20193204" userId="01f044d0-80ec-4852-b206-3babfca97444" providerId="ADAL" clId="{28DAA5C0-FF3D-430F-9534-731E5BD9294B}" dt="2023-01-02T04:23:19.873" v="3653" actId="12789"/>
          <ac:spMkLst>
            <pc:docMk/>
            <pc:sldMk cId="216450447" sldId="311"/>
            <ac:spMk id="4" creationId="{8F37DBE5-5FDF-B14E-339D-E03DEDD111B9}"/>
          </ac:spMkLst>
        </pc:spChg>
        <pc:spChg chg="add del mod">
          <ac:chgData name="NGO VAN CANH 20193204" userId="01f044d0-80ec-4852-b206-3babfca97444" providerId="ADAL" clId="{28DAA5C0-FF3D-430F-9534-731E5BD9294B}" dt="2023-01-02T16:10:25.157" v="3876" actId="478"/>
          <ac:spMkLst>
            <pc:docMk/>
            <pc:sldMk cId="216450447" sldId="311"/>
            <ac:spMk id="5" creationId="{3C4A9A58-6D51-A883-2FAA-CE411B84A8AD}"/>
          </ac:spMkLst>
        </pc:spChg>
        <pc:spChg chg="add del mod">
          <ac:chgData name="NGO VAN CANH 20193204" userId="01f044d0-80ec-4852-b206-3babfca97444" providerId="ADAL" clId="{28DAA5C0-FF3D-430F-9534-731E5BD9294B}" dt="2023-01-02T16:10:36.486" v="3879" actId="478"/>
          <ac:spMkLst>
            <pc:docMk/>
            <pc:sldMk cId="216450447" sldId="311"/>
            <ac:spMk id="6" creationId="{5FCA1D7A-05E0-F00C-3905-353EE7B79E2F}"/>
          </ac:spMkLst>
        </pc:spChg>
        <pc:picChg chg="add del mod">
          <ac:chgData name="NGO VAN CANH 20193204" userId="01f044d0-80ec-4852-b206-3babfca97444" providerId="ADAL" clId="{28DAA5C0-FF3D-430F-9534-731E5BD9294B}" dt="2023-01-02T16:10:58.574" v="3880" actId="478"/>
          <ac:picMkLst>
            <pc:docMk/>
            <pc:sldMk cId="216450447" sldId="311"/>
            <ac:picMk id="3" creationId="{6ED5FD93-12A9-1BE0-1374-8DFA291A3FB8}"/>
          </ac:picMkLst>
        </pc:picChg>
        <pc:picChg chg="add del mod">
          <ac:chgData name="NGO VAN CANH 20193204" userId="01f044d0-80ec-4852-b206-3babfca97444" providerId="ADAL" clId="{28DAA5C0-FF3D-430F-9534-731E5BD9294B}" dt="2023-01-02T04:22:58.756" v="3647" actId="478"/>
          <ac:picMkLst>
            <pc:docMk/>
            <pc:sldMk cId="216450447" sldId="311"/>
            <ac:picMk id="3" creationId="{729213DB-2F61-31EF-9471-B10855A91644}"/>
          </ac:picMkLst>
        </pc:picChg>
        <pc:picChg chg="del">
          <ac:chgData name="NGO VAN CANH 20193204" userId="01f044d0-80ec-4852-b206-3babfca97444" providerId="ADAL" clId="{28DAA5C0-FF3D-430F-9534-731E5BD9294B}" dt="2023-01-02T04:15:40.880" v="3563" actId="478"/>
          <ac:picMkLst>
            <pc:docMk/>
            <pc:sldMk cId="216450447" sldId="311"/>
            <ac:picMk id="662" creationId="{3E47A49B-305C-036F-87E3-833F733D3BF4}"/>
          </ac:picMkLst>
        </pc:picChg>
      </pc:sldChg>
      <pc:sldChg chg="add del modTransition modAnim">
        <pc:chgData name="NGO VAN CANH 20193204" userId="01f044d0-80ec-4852-b206-3babfca97444" providerId="ADAL" clId="{28DAA5C0-FF3D-430F-9534-731E5BD9294B}" dt="2023-01-01T09:51:57.189" v="2313" actId="47"/>
        <pc:sldMkLst>
          <pc:docMk/>
          <pc:sldMk cId="75237958" sldId="312"/>
        </pc:sldMkLst>
      </pc:sldChg>
      <pc:sldChg chg="modSp add del mod modTransition">
        <pc:chgData name="NGO VAN CANH 20193204" userId="01f044d0-80ec-4852-b206-3babfca97444" providerId="ADAL" clId="{28DAA5C0-FF3D-430F-9534-731E5BD9294B}" dt="2023-01-01T09:38:33.757" v="2179" actId="47"/>
        <pc:sldMkLst>
          <pc:docMk/>
          <pc:sldMk cId="851206318" sldId="313"/>
        </pc:sldMkLst>
        <pc:spChg chg="mod">
          <ac:chgData name="NGO VAN CANH 20193204" userId="01f044d0-80ec-4852-b206-3babfca97444" providerId="ADAL" clId="{28DAA5C0-FF3D-430F-9534-731E5BD9294B}" dt="2023-01-01T09:38:22.263" v="2177" actId="20577"/>
          <ac:spMkLst>
            <pc:docMk/>
            <pc:sldMk cId="851206318" sldId="313"/>
            <ac:spMk id="4" creationId="{8F37DBE5-5FDF-B14E-339D-E03DEDD111B9}"/>
          </ac:spMkLst>
        </pc:spChg>
      </pc:sldChg>
      <pc:sldChg chg="addSp delSp modSp add mod modTransition setBg modAnim">
        <pc:chgData name="NGO VAN CANH 20193204" userId="01f044d0-80ec-4852-b206-3babfca97444" providerId="ADAL" clId="{28DAA5C0-FF3D-430F-9534-731E5BD9294B}" dt="2023-01-02T17:44:54.057" v="4481"/>
        <pc:sldMkLst>
          <pc:docMk/>
          <pc:sldMk cId="4192720113" sldId="313"/>
        </pc:sldMkLst>
        <pc:spChg chg="add mod">
          <ac:chgData name="NGO VAN CANH 20193204" userId="01f044d0-80ec-4852-b206-3babfca97444" providerId="ADAL" clId="{28DAA5C0-FF3D-430F-9534-731E5BD9294B}" dt="2023-01-02T16:25:00.693" v="3932" actId="1076"/>
          <ac:spMkLst>
            <pc:docMk/>
            <pc:sldMk cId="4192720113" sldId="313"/>
            <ac:spMk id="2" creationId="{29E46067-3456-A90E-B138-DCADC207A273}"/>
          </ac:spMkLst>
        </pc:spChg>
        <pc:spChg chg="add del mod">
          <ac:chgData name="NGO VAN CANH 20193204" userId="01f044d0-80ec-4852-b206-3babfca97444" providerId="ADAL" clId="{28DAA5C0-FF3D-430F-9534-731E5BD9294B}" dt="2023-01-01T12:56:44.821" v="2635" actId="478"/>
          <ac:spMkLst>
            <pc:docMk/>
            <pc:sldMk cId="4192720113" sldId="313"/>
            <ac:spMk id="3" creationId="{7A5E274E-49F7-3235-C75E-4EDA868AD7BF}"/>
          </ac:spMkLst>
        </pc:spChg>
        <pc:spChg chg="mod">
          <ac:chgData name="NGO VAN CANH 20193204" userId="01f044d0-80ec-4852-b206-3babfca97444" providerId="ADAL" clId="{28DAA5C0-FF3D-430F-9534-731E5BD9294B}" dt="2023-01-02T16:24:26.014" v="3928" actId="12789"/>
          <ac:spMkLst>
            <pc:docMk/>
            <pc:sldMk cId="4192720113" sldId="313"/>
            <ac:spMk id="4" creationId="{8F37DBE5-5FDF-B14E-339D-E03DEDD111B9}"/>
          </ac:spMkLst>
        </pc:spChg>
        <pc:spChg chg="add mod">
          <ac:chgData name="NGO VAN CANH 20193204" userId="01f044d0-80ec-4852-b206-3babfca97444" providerId="ADAL" clId="{28DAA5C0-FF3D-430F-9534-731E5BD9294B}" dt="2023-01-01T13:06:51.746" v="2691" actId="1076"/>
          <ac:spMkLst>
            <pc:docMk/>
            <pc:sldMk cId="4192720113" sldId="313"/>
            <ac:spMk id="5" creationId="{CDBB3A2E-3006-367E-789C-B13336BF7A05}"/>
          </ac:spMkLst>
        </pc:spChg>
      </pc:sldChg>
      <pc:sldChg chg="addSp delSp modSp add del mod modTransition setBg modClrScheme modAnim chgLayout">
        <pc:chgData name="NGO VAN CANH 20193204" userId="01f044d0-80ec-4852-b206-3babfca97444" providerId="ADAL" clId="{28DAA5C0-FF3D-430F-9534-731E5BD9294B}" dt="2023-01-01T10:43:28.353" v="2622" actId="47"/>
        <pc:sldMkLst>
          <pc:docMk/>
          <pc:sldMk cId="1320898064" sldId="314"/>
        </pc:sldMkLst>
        <pc:spChg chg="mod">
          <ac:chgData name="NGO VAN CANH 20193204" userId="01f044d0-80ec-4852-b206-3babfca97444" providerId="ADAL" clId="{28DAA5C0-FF3D-430F-9534-731E5BD9294B}" dt="2023-01-01T09:46:27.776" v="2309" actId="1076"/>
          <ac:spMkLst>
            <pc:docMk/>
            <pc:sldMk cId="1320898064" sldId="314"/>
            <ac:spMk id="2" creationId="{29E46067-3456-A90E-B138-DCADC207A273}"/>
          </ac:spMkLst>
        </pc:spChg>
        <pc:spChg chg="mod">
          <ac:chgData name="NGO VAN CANH 20193204" userId="01f044d0-80ec-4852-b206-3babfca97444" providerId="ADAL" clId="{28DAA5C0-FF3D-430F-9534-731E5BD9294B}" dt="2023-01-01T09:46:19.166" v="2308" actId="554"/>
          <ac:spMkLst>
            <pc:docMk/>
            <pc:sldMk cId="1320898064" sldId="314"/>
            <ac:spMk id="4" creationId="{8F37DBE5-5FDF-B14E-339D-E03DEDD111B9}"/>
          </ac:spMkLst>
        </pc:spChg>
        <pc:spChg chg="add del">
          <ac:chgData name="NGO VAN CANH 20193204" userId="01f044d0-80ec-4852-b206-3babfca97444" providerId="ADAL" clId="{28DAA5C0-FF3D-430F-9534-731E5BD9294B}" dt="2023-01-01T09:57:20.938" v="2334" actId="22"/>
          <ac:spMkLst>
            <pc:docMk/>
            <pc:sldMk cId="1320898064" sldId="314"/>
            <ac:spMk id="5" creationId="{EDA0AB5F-9FE5-4CA8-59B8-3DCC777ECBE8}"/>
          </ac:spMkLst>
        </pc:spChg>
        <pc:spChg chg="mod">
          <ac:chgData name="NGO VAN CANH 20193204" userId="01f044d0-80ec-4852-b206-3babfca97444" providerId="ADAL" clId="{28DAA5C0-FF3D-430F-9534-731E5BD9294B}" dt="2023-01-01T10:40:55.384" v="2618" actId="1076"/>
          <ac:spMkLst>
            <pc:docMk/>
            <pc:sldMk cId="1320898064" sldId="314"/>
            <ac:spMk id="5" creationId="{EE893AB0-E226-E175-DC38-AFFA2B748168}"/>
          </ac:spMkLst>
        </pc:spChg>
        <pc:spChg chg="add del mod">
          <ac:chgData name="NGO VAN CANH 20193204" userId="01f044d0-80ec-4852-b206-3babfca97444" providerId="ADAL" clId="{28DAA5C0-FF3D-430F-9534-731E5BD9294B}" dt="2023-01-01T10:26:59.702" v="2506" actId="1076"/>
          <ac:spMkLst>
            <pc:docMk/>
            <pc:sldMk cId="1320898064" sldId="314"/>
            <ac:spMk id="7" creationId="{98036B1E-76FC-96CB-D0F6-9A48292C1078}"/>
          </ac:spMkLst>
        </pc:spChg>
        <pc:spChg chg="add del mod ord">
          <ac:chgData name="NGO VAN CANH 20193204" userId="01f044d0-80ec-4852-b206-3babfca97444" providerId="ADAL" clId="{28DAA5C0-FF3D-430F-9534-731E5BD9294B}" dt="2023-01-01T09:58:18.122" v="2355" actId="700"/>
          <ac:spMkLst>
            <pc:docMk/>
            <pc:sldMk cId="1320898064" sldId="314"/>
            <ac:spMk id="8" creationId="{E01EA759-06CD-3A01-A74D-4181D55AB18B}"/>
          </ac:spMkLst>
        </pc:spChg>
        <pc:spChg chg="add del mod ord">
          <ac:chgData name="NGO VAN CANH 20193204" userId="01f044d0-80ec-4852-b206-3babfca97444" providerId="ADAL" clId="{28DAA5C0-FF3D-430F-9534-731E5BD9294B}" dt="2023-01-01T09:58:18.122" v="2355" actId="700"/>
          <ac:spMkLst>
            <pc:docMk/>
            <pc:sldMk cId="1320898064" sldId="314"/>
            <ac:spMk id="9" creationId="{3BDCBA5F-03D9-5FCD-A940-D5E96E2E468C}"/>
          </ac:spMkLst>
        </pc:spChg>
        <pc:spChg chg="add del mod ord">
          <ac:chgData name="NGO VAN CANH 20193204" userId="01f044d0-80ec-4852-b206-3babfca97444" providerId="ADAL" clId="{28DAA5C0-FF3D-430F-9534-731E5BD9294B}" dt="2023-01-01T09:58:18.122" v="2355" actId="700"/>
          <ac:spMkLst>
            <pc:docMk/>
            <pc:sldMk cId="1320898064" sldId="314"/>
            <ac:spMk id="10" creationId="{0CE4FB6D-2119-2021-56C8-D6C95B5B6FF7}"/>
          </ac:spMkLst>
        </pc:spChg>
        <pc:spChg chg="mod">
          <ac:chgData name="NGO VAN CANH 20193204" userId="01f044d0-80ec-4852-b206-3babfca97444" providerId="ADAL" clId="{28DAA5C0-FF3D-430F-9534-731E5BD9294B}" dt="2023-01-01T10:36:35.628" v="2560" actId="6549"/>
          <ac:spMkLst>
            <pc:docMk/>
            <pc:sldMk cId="1320898064" sldId="314"/>
            <ac:spMk id="12" creationId="{8138424A-F220-6D45-8B98-69488182A9BA}"/>
          </ac:spMkLst>
        </pc:spChg>
        <pc:spChg chg="mod">
          <ac:chgData name="NGO VAN CANH 20193204" userId="01f044d0-80ec-4852-b206-3babfca97444" providerId="ADAL" clId="{28DAA5C0-FF3D-430F-9534-731E5BD9294B}" dt="2023-01-01T10:40:43.663" v="2616"/>
          <ac:spMkLst>
            <pc:docMk/>
            <pc:sldMk cId="1320898064" sldId="314"/>
            <ac:spMk id="14" creationId="{5942C6FC-351D-E136-4C4D-997066E5D868}"/>
          </ac:spMkLst>
        </pc:spChg>
        <pc:spChg chg="mod">
          <ac:chgData name="NGO VAN CANH 20193204" userId="01f044d0-80ec-4852-b206-3babfca97444" providerId="ADAL" clId="{28DAA5C0-FF3D-430F-9534-731E5BD9294B}" dt="2023-01-01T10:40:43.663" v="2616"/>
          <ac:spMkLst>
            <pc:docMk/>
            <pc:sldMk cId="1320898064" sldId="314"/>
            <ac:spMk id="15" creationId="{40DDB928-5F03-6DDD-BE23-80BF820C1021}"/>
          </ac:spMkLst>
        </pc:spChg>
        <pc:spChg chg="mod">
          <ac:chgData name="NGO VAN CANH 20193204" userId="01f044d0-80ec-4852-b206-3babfca97444" providerId="ADAL" clId="{28DAA5C0-FF3D-430F-9534-731E5BD9294B}" dt="2023-01-01T10:40:43.663" v="2616"/>
          <ac:spMkLst>
            <pc:docMk/>
            <pc:sldMk cId="1320898064" sldId="314"/>
            <ac:spMk id="16" creationId="{34C7FB85-1F7C-4FAE-4FF9-BBB13526FBF8}"/>
          </ac:spMkLst>
        </pc:spChg>
        <pc:spChg chg="mod">
          <ac:chgData name="NGO VAN CANH 20193204" userId="01f044d0-80ec-4852-b206-3babfca97444" providerId="ADAL" clId="{28DAA5C0-FF3D-430F-9534-731E5BD9294B}" dt="2023-01-01T10:27:27.594" v="2508" actId="207"/>
          <ac:spMkLst>
            <pc:docMk/>
            <pc:sldMk cId="1320898064" sldId="314"/>
            <ac:spMk id="17" creationId="{10F004BE-BA38-373D-967B-F888FDC305B9}"/>
          </ac:spMkLst>
        </pc:spChg>
        <pc:spChg chg="mod">
          <ac:chgData name="NGO VAN CANH 20193204" userId="01f044d0-80ec-4852-b206-3babfca97444" providerId="ADAL" clId="{28DAA5C0-FF3D-430F-9534-731E5BD9294B}" dt="2023-01-01T10:40:43.663" v="2616"/>
          <ac:spMkLst>
            <pc:docMk/>
            <pc:sldMk cId="1320898064" sldId="314"/>
            <ac:spMk id="17" creationId="{D1527C61-FCE3-0330-4684-15E387EC2036}"/>
          </ac:spMkLst>
        </pc:spChg>
        <pc:spChg chg="mod">
          <ac:chgData name="NGO VAN CANH 20193204" userId="01f044d0-80ec-4852-b206-3babfca97444" providerId="ADAL" clId="{28DAA5C0-FF3D-430F-9534-731E5BD9294B}" dt="2023-01-01T10:27:35.689" v="2510" actId="207"/>
          <ac:spMkLst>
            <pc:docMk/>
            <pc:sldMk cId="1320898064" sldId="314"/>
            <ac:spMk id="18" creationId="{542925E5-58D8-B4D6-C8FC-A7593014AF51}"/>
          </ac:spMkLst>
        </pc:spChg>
        <pc:spChg chg="mod">
          <ac:chgData name="NGO VAN CANH 20193204" userId="01f044d0-80ec-4852-b206-3babfca97444" providerId="ADAL" clId="{28DAA5C0-FF3D-430F-9534-731E5BD9294B}" dt="2023-01-01T10:27:40.701" v="2511" actId="207"/>
          <ac:spMkLst>
            <pc:docMk/>
            <pc:sldMk cId="1320898064" sldId="314"/>
            <ac:spMk id="19" creationId="{B94AA6A4-38A3-4D0E-F644-620A7F9782F6}"/>
          </ac:spMkLst>
        </pc:spChg>
        <pc:spChg chg="mod">
          <ac:chgData name="NGO VAN CANH 20193204" userId="01f044d0-80ec-4852-b206-3babfca97444" providerId="ADAL" clId="{28DAA5C0-FF3D-430F-9534-731E5BD9294B}" dt="2023-01-01T10:27:31.869" v="2509" actId="207"/>
          <ac:spMkLst>
            <pc:docMk/>
            <pc:sldMk cId="1320898064" sldId="314"/>
            <ac:spMk id="20" creationId="{C05E7EA9-2F35-047A-1E5B-E8855C946EB7}"/>
          </ac:spMkLst>
        </pc:spChg>
        <pc:grpChg chg="add mod">
          <ac:chgData name="NGO VAN CANH 20193204" userId="01f044d0-80ec-4852-b206-3babfca97444" providerId="ADAL" clId="{28DAA5C0-FF3D-430F-9534-731E5BD9294B}" dt="2023-01-01T10:41:06.832" v="2620" actId="12788"/>
          <ac:grpSpMkLst>
            <pc:docMk/>
            <pc:sldMk cId="1320898064" sldId="314"/>
            <ac:grpSpMk id="3" creationId="{F8B30757-030C-924E-3541-86022FDC8408}"/>
          </ac:grpSpMkLst>
        </pc:grpChg>
        <pc:grpChg chg="add del mod">
          <ac:chgData name="NGO VAN CANH 20193204" userId="01f044d0-80ec-4852-b206-3babfca97444" providerId="ADAL" clId="{28DAA5C0-FF3D-430F-9534-731E5BD9294B}" dt="2023-01-01T10:36:38.111" v="2561" actId="478"/>
          <ac:grpSpMkLst>
            <pc:docMk/>
            <pc:sldMk cId="1320898064" sldId="314"/>
            <ac:grpSpMk id="11" creationId="{937200B6-57EA-7FBA-3A9B-7764DFA463CE}"/>
          </ac:grpSpMkLst>
        </pc:grpChg>
        <pc:cxnChg chg="mod">
          <ac:chgData name="NGO VAN CANH 20193204" userId="01f044d0-80ec-4852-b206-3babfca97444" providerId="ADAL" clId="{28DAA5C0-FF3D-430F-9534-731E5BD9294B}" dt="2023-01-01T10:40:43.663" v="2616"/>
          <ac:cxnSpMkLst>
            <pc:docMk/>
            <pc:sldMk cId="1320898064" sldId="314"/>
            <ac:cxnSpMk id="6" creationId="{92415713-DC12-59E8-71D1-A446D04203FA}"/>
          </ac:cxnSpMkLst>
        </pc:cxnChg>
        <pc:cxnChg chg="mod">
          <ac:chgData name="NGO VAN CANH 20193204" userId="01f044d0-80ec-4852-b206-3babfca97444" providerId="ADAL" clId="{28DAA5C0-FF3D-430F-9534-731E5BD9294B}" dt="2023-01-01T10:40:43.663" v="2616"/>
          <ac:cxnSpMkLst>
            <pc:docMk/>
            <pc:sldMk cId="1320898064" sldId="314"/>
            <ac:cxnSpMk id="8" creationId="{81265503-DE90-944D-B0C1-D5E9EB804F3A}"/>
          </ac:cxnSpMkLst>
        </pc:cxnChg>
        <pc:cxnChg chg="mod">
          <ac:chgData name="NGO VAN CANH 20193204" userId="01f044d0-80ec-4852-b206-3babfca97444" providerId="ADAL" clId="{28DAA5C0-FF3D-430F-9534-731E5BD9294B}" dt="2023-01-01T10:40:43.663" v="2616"/>
          <ac:cxnSpMkLst>
            <pc:docMk/>
            <pc:sldMk cId="1320898064" sldId="314"/>
            <ac:cxnSpMk id="9" creationId="{33641D78-7973-F44E-7782-EFAD6B544DA1}"/>
          </ac:cxnSpMkLst>
        </pc:cxnChg>
        <pc:cxnChg chg="mod">
          <ac:chgData name="NGO VAN CANH 20193204" userId="01f044d0-80ec-4852-b206-3babfca97444" providerId="ADAL" clId="{28DAA5C0-FF3D-430F-9534-731E5BD9294B}" dt="2023-01-01T10:40:43.663" v="2616"/>
          <ac:cxnSpMkLst>
            <pc:docMk/>
            <pc:sldMk cId="1320898064" sldId="314"/>
            <ac:cxnSpMk id="10" creationId="{27E8647C-91A3-5931-4B0A-44E889361EC7}"/>
          </ac:cxnSpMkLst>
        </pc:cxnChg>
        <pc:cxnChg chg="mod">
          <ac:chgData name="NGO VAN CANH 20193204" userId="01f044d0-80ec-4852-b206-3babfca97444" providerId="ADAL" clId="{28DAA5C0-FF3D-430F-9534-731E5BD9294B}" dt="2023-01-01T10:40:43.663" v="2616"/>
          <ac:cxnSpMkLst>
            <pc:docMk/>
            <pc:sldMk cId="1320898064" sldId="314"/>
            <ac:cxnSpMk id="11" creationId="{D3416B1C-ED83-F5BC-A00B-1BFDF95C16B6}"/>
          </ac:cxnSpMkLst>
        </pc:cxnChg>
        <pc:cxnChg chg="mod">
          <ac:chgData name="NGO VAN CANH 20193204" userId="01f044d0-80ec-4852-b206-3babfca97444" providerId="ADAL" clId="{28DAA5C0-FF3D-430F-9534-731E5BD9294B}" dt="2023-01-01T10:40:43.663" v="2616"/>
          <ac:cxnSpMkLst>
            <pc:docMk/>
            <pc:sldMk cId="1320898064" sldId="314"/>
            <ac:cxnSpMk id="12" creationId="{C044C38C-3DBE-EBCB-4B2A-2DD5E87F4CDC}"/>
          </ac:cxnSpMkLst>
        </pc:cxnChg>
        <pc:cxnChg chg="mod">
          <ac:chgData name="NGO VAN CANH 20193204" userId="01f044d0-80ec-4852-b206-3babfca97444" providerId="ADAL" clId="{28DAA5C0-FF3D-430F-9534-731E5BD9294B}" dt="2023-01-01T10:40:43.663" v="2616"/>
          <ac:cxnSpMkLst>
            <pc:docMk/>
            <pc:sldMk cId="1320898064" sldId="314"/>
            <ac:cxnSpMk id="13" creationId="{630CD525-2BCB-A0FB-369A-94F74B7D5079}"/>
          </ac:cxnSpMkLst>
        </pc:cxnChg>
        <pc:cxnChg chg="mod">
          <ac:chgData name="NGO VAN CANH 20193204" userId="01f044d0-80ec-4852-b206-3babfca97444" providerId="ADAL" clId="{28DAA5C0-FF3D-430F-9534-731E5BD9294B}" dt="2023-01-01T10:26:56.864" v="2504"/>
          <ac:cxnSpMkLst>
            <pc:docMk/>
            <pc:sldMk cId="1320898064" sldId="314"/>
            <ac:cxnSpMk id="13" creationId="{FE5B3B1E-8391-BBA6-9AAB-3F419A497D90}"/>
          </ac:cxnSpMkLst>
        </pc:cxnChg>
        <pc:cxnChg chg="mod">
          <ac:chgData name="NGO VAN CANH 20193204" userId="01f044d0-80ec-4852-b206-3babfca97444" providerId="ADAL" clId="{28DAA5C0-FF3D-430F-9534-731E5BD9294B}" dt="2023-01-01T10:26:56.864" v="2504"/>
          <ac:cxnSpMkLst>
            <pc:docMk/>
            <pc:sldMk cId="1320898064" sldId="314"/>
            <ac:cxnSpMk id="14" creationId="{DA2974BA-5304-C7F6-60C9-099ED6E20054}"/>
          </ac:cxnSpMkLst>
        </pc:cxnChg>
        <pc:cxnChg chg="mod">
          <ac:chgData name="NGO VAN CANH 20193204" userId="01f044d0-80ec-4852-b206-3babfca97444" providerId="ADAL" clId="{28DAA5C0-FF3D-430F-9534-731E5BD9294B}" dt="2023-01-01T10:26:56.864" v="2504"/>
          <ac:cxnSpMkLst>
            <pc:docMk/>
            <pc:sldMk cId="1320898064" sldId="314"/>
            <ac:cxnSpMk id="15" creationId="{A1A6C225-4B9C-0317-0A07-3182BA739E27}"/>
          </ac:cxnSpMkLst>
        </pc:cxnChg>
        <pc:cxnChg chg="mod">
          <ac:chgData name="NGO VAN CANH 20193204" userId="01f044d0-80ec-4852-b206-3babfca97444" providerId="ADAL" clId="{28DAA5C0-FF3D-430F-9534-731E5BD9294B}" dt="2023-01-01T10:26:56.864" v="2504"/>
          <ac:cxnSpMkLst>
            <pc:docMk/>
            <pc:sldMk cId="1320898064" sldId="314"/>
            <ac:cxnSpMk id="16" creationId="{B1BEB432-3F55-8473-8942-72C14E74D12C}"/>
          </ac:cxnSpMkLst>
        </pc:cxnChg>
      </pc:sldChg>
      <pc:sldChg chg="add del">
        <pc:chgData name="NGO VAN CANH 20193204" userId="01f044d0-80ec-4852-b206-3babfca97444" providerId="ADAL" clId="{28DAA5C0-FF3D-430F-9534-731E5BD9294B}" dt="2023-01-01T10:21:04.939" v="2441" actId="47"/>
        <pc:sldMkLst>
          <pc:docMk/>
          <pc:sldMk cId="1383958736" sldId="315"/>
        </pc:sldMkLst>
      </pc:sldChg>
      <pc:sldChg chg="addSp delSp modSp add del mod">
        <pc:chgData name="NGO VAN CANH 20193204" userId="01f044d0-80ec-4852-b206-3babfca97444" providerId="ADAL" clId="{28DAA5C0-FF3D-430F-9534-731E5BD9294B}" dt="2023-01-01T13:38:43.228" v="3260" actId="47"/>
        <pc:sldMkLst>
          <pc:docMk/>
          <pc:sldMk cId="3562355704" sldId="315"/>
        </pc:sldMkLst>
        <pc:spChg chg="mod topLvl">
          <ac:chgData name="NGO VAN CANH 20193204" userId="01f044d0-80ec-4852-b206-3babfca97444" providerId="ADAL" clId="{28DAA5C0-FF3D-430F-9534-731E5BD9294B}" dt="2023-01-01T10:26:47.752" v="2503" actId="164"/>
          <ac:spMkLst>
            <pc:docMk/>
            <pc:sldMk cId="3562355704" sldId="315"/>
            <ac:spMk id="2" creationId="{80C05330-D308-420C-43BA-A8ED1CE10A7F}"/>
          </ac:spMkLst>
        </pc:spChg>
        <pc:spChg chg="add mod">
          <ac:chgData name="NGO VAN CANH 20193204" userId="01f044d0-80ec-4852-b206-3babfca97444" providerId="ADAL" clId="{28DAA5C0-FF3D-430F-9534-731E5BD9294B}" dt="2023-01-01T10:26:47.752" v="2503" actId="164"/>
          <ac:spMkLst>
            <pc:docMk/>
            <pc:sldMk cId="3562355704" sldId="315"/>
            <ac:spMk id="9" creationId="{3BE5D228-D92C-7147-67A5-61F8F8291EF3}"/>
          </ac:spMkLst>
        </pc:spChg>
        <pc:spChg chg="add mod">
          <ac:chgData name="NGO VAN CANH 20193204" userId="01f044d0-80ec-4852-b206-3babfca97444" providerId="ADAL" clId="{28DAA5C0-FF3D-430F-9534-731E5BD9294B}" dt="2023-01-01T10:26:47.752" v="2503" actId="164"/>
          <ac:spMkLst>
            <pc:docMk/>
            <pc:sldMk cId="3562355704" sldId="315"/>
            <ac:spMk id="10" creationId="{37C956E7-D4DD-3812-4CF9-D7B371AF88CC}"/>
          </ac:spMkLst>
        </pc:spChg>
        <pc:spChg chg="add mod">
          <ac:chgData name="NGO VAN CANH 20193204" userId="01f044d0-80ec-4852-b206-3babfca97444" providerId="ADAL" clId="{28DAA5C0-FF3D-430F-9534-731E5BD9294B}" dt="2023-01-01T10:26:47.752" v="2503" actId="164"/>
          <ac:spMkLst>
            <pc:docMk/>
            <pc:sldMk cId="3562355704" sldId="315"/>
            <ac:spMk id="11" creationId="{48B42BBC-C38F-9B39-11B1-2A9FF26B6946}"/>
          </ac:spMkLst>
        </pc:spChg>
        <pc:spChg chg="add mod">
          <ac:chgData name="NGO VAN CANH 20193204" userId="01f044d0-80ec-4852-b206-3babfca97444" providerId="ADAL" clId="{28DAA5C0-FF3D-430F-9534-731E5BD9294B}" dt="2023-01-01T10:26:47.752" v="2503" actId="164"/>
          <ac:spMkLst>
            <pc:docMk/>
            <pc:sldMk cId="3562355704" sldId="315"/>
            <ac:spMk id="12" creationId="{06B264E0-49F0-33DA-AB6D-30E42A57EA1B}"/>
          </ac:spMkLst>
        </pc:spChg>
        <pc:spChg chg="del mod topLvl">
          <ac:chgData name="NGO VAN CANH 20193204" userId="01f044d0-80ec-4852-b206-3babfca97444" providerId="ADAL" clId="{28DAA5C0-FF3D-430F-9534-731E5BD9294B}" dt="2023-01-01T10:21:23.703" v="2445" actId="478"/>
          <ac:spMkLst>
            <pc:docMk/>
            <pc:sldMk cId="3562355704" sldId="315"/>
            <ac:spMk id="21" creationId="{D09EA2A7-1AEC-CEF2-A184-45EAB43B2FFD}"/>
          </ac:spMkLst>
        </pc:spChg>
        <pc:spChg chg="del mod topLvl">
          <ac:chgData name="NGO VAN CANH 20193204" userId="01f044d0-80ec-4852-b206-3babfca97444" providerId="ADAL" clId="{28DAA5C0-FF3D-430F-9534-731E5BD9294B}" dt="2023-01-01T10:21:27.013" v="2446" actId="478"/>
          <ac:spMkLst>
            <pc:docMk/>
            <pc:sldMk cId="3562355704" sldId="315"/>
            <ac:spMk id="22" creationId="{833844EA-9430-6CAB-C88E-ACC49B522603}"/>
          </ac:spMkLst>
        </pc:spChg>
        <pc:spChg chg="del mod topLvl">
          <ac:chgData name="NGO VAN CANH 20193204" userId="01f044d0-80ec-4852-b206-3babfca97444" providerId="ADAL" clId="{28DAA5C0-FF3D-430F-9534-731E5BD9294B}" dt="2023-01-01T10:25:56.524" v="2502" actId="478"/>
          <ac:spMkLst>
            <pc:docMk/>
            <pc:sldMk cId="3562355704" sldId="315"/>
            <ac:spMk id="23" creationId="{7C783444-2013-12F6-7CEE-727C5DD4EBD3}"/>
          </ac:spMkLst>
        </pc:spChg>
        <pc:spChg chg="del mod topLvl">
          <ac:chgData name="NGO VAN CANH 20193204" userId="01f044d0-80ec-4852-b206-3babfca97444" providerId="ADAL" clId="{28DAA5C0-FF3D-430F-9534-731E5BD9294B}" dt="2023-01-01T10:21:32.029" v="2448" actId="478"/>
          <ac:spMkLst>
            <pc:docMk/>
            <pc:sldMk cId="3562355704" sldId="315"/>
            <ac:spMk id="24" creationId="{CD264FA8-162D-48C6-9B9C-8132575FF8A5}"/>
          </ac:spMkLst>
        </pc:spChg>
        <pc:grpChg chg="add del mod">
          <ac:chgData name="NGO VAN CANH 20193204" userId="01f044d0-80ec-4852-b206-3babfca97444" providerId="ADAL" clId="{28DAA5C0-FF3D-430F-9534-731E5BD9294B}" dt="2023-01-01T10:23:55.249" v="2486" actId="165"/>
          <ac:grpSpMkLst>
            <pc:docMk/>
            <pc:sldMk cId="3562355704" sldId="315"/>
            <ac:grpSpMk id="7" creationId="{951418E2-C25F-9371-A0D0-7E45B07C0599}"/>
          </ac:grpSpMkLst>
        </pc:grpChg>
        <pc:grpChg chg="add mod">
          <ac:chgData name="NGO VAN CANH 20193204" userId="01f044d0-80ec-4852-b206-3babfca97444" providerId="ADAL" clId="{28DAA5C0-FF3D-430F-9534-731E5BD9294B}" dt="2023-01-01T10:26:47.752" v="2503" actId="164"/>
          <ac:grpSpMkLst>
            <pc:docMk/>
            <pc:sldMk cId="3562355704" sldId="315"/>
            <ac:grpSpMk id="14" creationId="{BA01758B-163A-96CC-A65A-C7FF6850F377}"/>
          </ac:grpSpMkLst>
        </pc:grpChg>
        <pc:grpChg chg="del">
          <ac:chgData name="NGO VAN CANH 20193204" userId="01f044d0-80ec-4852-b206-3babfca97444" providerId="ADAL" clId="{28DAA5C0-FF3D-430F-9534-731E5BD9294B}" dt="2023-01-01T10:21:15.798" v="2443" actId="165"/>
          <ac:grpSpMkLst>
            <pc:docMk/>
            <pc:sldMk cId="3562355704" sldId="315"/>
            <ac:grpSpMk id="25" creationId="{C33AF6F2-6D1A-080E-3C8A-928C0433FD3E}"/>
          </ac:grpSpMkLst>
        </pc:grpChg>
        <pc:cxnChg chg="add mod topLvl">
          <ac:chgData name="NGO VAN CANH 20193204" userId="01f044d0-80ec-4852-b206-3babfca97444" providerId="ADAL" clId="{28DAA5C0-FF3D-430F-9534-731E5BD9294B}" dt="2023-01-01T10:26:47.752" v="2503" actId="164"/>
          <ac:cxnSpMkLst>
            <pc:docMk/>
            <pc:sldMk cId="3562355704" sldId="315"/>
            <ac:cxnSpMk id="3" creationId="{43DCA558-491E-956F-AD33-ADCD94EDF758}"/>
          </ac:cxnSpMkLst>
        </pc:cxnChg>
        <pc:cxnChg chg="add mod topLvl">
          <ac:chgData name="NGO VAN CANH 20193204" userId="01f044d0-80ec-4852-b206-3babfca97444" providerId="ADAL" clId="{28DAA5C0-FF3D-430F-9534-731E5BD9294B}" dt="2023-01-01T10:26:47.752" v="2503" actId="164"/>
          <ac:cxnSpMkLst>
            <pc:docMk/>
            <pc:sldMk cId="3562355704" sldId="315"/>
            <ac:cxnSpMk id="4" creationId="{B850905E-BDFB-CDD0-1D70-156FE3F92994}"/>
          </ac:cxnSpMkLst>
        </pc:cxnChg>
        <pc:cxnChg chg="add mod topLvl">
          <ac:chgData name="NGO VAN CANH 20193204" userId="01f044d0-80ec-4852-b206-3babfca97444" providerId="ADAL" clId="{28DAA5C0-FF3D-430F-9534-731E5BD9294B}" dt="2023-01-01T10:26:47.752" v="2503" actId="164"/>
          <ac:cxnSpMkLst>
            <pc:docMk/>
            <pc:sldMk cId="3562355704" sldId="315"/>
            <ac:cxnSpMk id="5" creationId="{C8CA295A-2935-E145-7E4E-3D7DF03C9A2E}"/>
          </ac:cxnSpMkLst>
        </pc:cxnChg>
        <pc:cxnChg chg="add mod">
          <ac:chgData name="NGO VAN CANH 20193204" userId="01f044d0-80ec-4852-b206-3babfca97444" providerId="ADAL" clId="{28DAA5C0-FF3D-430F-9534-731E5BD9294B}" dt="2023-01-01T10:21:53.729" v="2460" actId="571"/>
          <ac:cxnSpMkLst>
            <pc:docMk/>
            <pc:sldMk cId="3562355704" sldId="315"/>
            <ac:cxnSpMk id="6" creationId="{457FB08C-115C-CD60-A8CC-CE8142146334}"/>
          </ac:cxnSpMkLst>
        </pc:cxnChg>
        <pc:cxnChg chg="del mod topLvl">
          <ac:chgData name="NGO VAN CANH 20193204" userId="01f044d0-80ec-4852-b206-3babfca97444" providerId="ADAL" clId="{28DAA5C0-FF3D-430F-9534-731E5BD9294B}" dt="2023-01-01T10:21:33.808" v="2449" actId="478"/>
          <ac:cxnSpMkLst>
            <pc:docMk/>
            <pc:sldMk cId="3562355704" sldId="315"/>
            <ac:cxnSpMk id="8" creationId="{16376F92-0B80-F3BD-B816-1096FE8FD5D9}"/>
          </ac:cxnSpMkLst>
        </pc:cxnChg>
        <pc:cxnChg chg="del mod topLvl">
          <ac:chgData name="NGO VAN CANH 20193204" userId="01f044d0-80ec-4852-b206-3babfca97444" providerId="ADAL" clId="{28DAA5C0-FF3D-430F-9534-731E5BD9294B}" dt="2023-01-01T10:21:28.874" v="2447" actId="478"/>
          <ac:cxnSpMkLst>
            <pc:docMk/>
            <pc:sldMk cId="3562355704" sldId="315"/>
            <ac:cxnSpMk id="13" creationId="{B43B393D-9506-E49B-7E53-FE872B0FF3A2}"/>
          </ac:cxnSpMkLst>
        </pc:cxnChg>
        <pc:cxnChg chg="del mod topLvl">
          <ac:chgData name="NGO VAN CANH 20193204" userId="01f044d0-80ec-4852-b206-3babfca97444" providerId="ADAL" clId="{28DAA5C0-FF3D-430F-9534-731E5BD9294B}" dt="2023-01-01T10:21:20.394" v="2444" actId="478"/>
          <ac:cxnSpMkLst>
            <pc:docMk/>
            <pc:sldMk cId="3562355704" sldId="315"/>
            <ac:cxnSpMk id="17" creationId="{7A3C7756-BFA1-E7F0-6479-9F3C63DA86E2}"/>
          </ac:cxnSpMkLst>
        </pc:cxnChg>
        <pc:cxnChg chg="mod topLvl">
          <ac:chgData name="NGO VAN CANH 20193204" userId="01f044d0-80ec-4852-b206-3babfca97444" providerId="ADAL" clId="{28DAA5C0-FF3D-430F-9534-731E5BD9294B}" dt="2023-01-01T10:26:47.752" v="2503" actId="164"/>
          <ac:cxnSpMkLst>
            <pc:docMk/>
            <pc:sldMk cId="3562355704" sldId="315"/>
            <ac:cxnSpMk id="18" creationId="{00D39C83-B2C1-C991-BDF8-41F5EE28FB51}"/>
          </ac:cxnSpMkLst>
        </pc:cxnChg>
      </pc:sldChg>
      <pc:sldChg chg="add del">
        <pc:chgData name="NGO VAN CANH 20193204" userId="01f044d0-80ec-4852-b206-3babfca97444" providerId="ADAL" clId="{28DAA5C0-FF3D-430F-9534-731E5BD9294B}" dt="2023-01-01T10:25:37.282" v="2501" actId="47"/>
        <pc:sldMkLst>
          <pc:docMk/>
          <pc:sldMk cId="727645465" sldId="316"/>
        </pc:sldMkLst>
      </pc:sldChg>
      <pc:sldChg chg="addSp delSp modSp add del mod ord modAnim">
        <pc:chgData name="NGO VAN CANH 20193204" userId="01f044d0-80ec-4852-b206-3babfca97444" providerId="ADAL" clId="{28DAA5C0-FF3D-430F-9534-731E5BD9294B}" dt="2023-01-01T13:06:14.782" v="2687" actId="47"/>
        <pc:sldMkLst>
          <pc:docMk/>
          <pc:sldMk cId="1667388336" sldId="316"/>
        </pc:sldMkLst>
        <pc:spChg chg="del">
          <ac:chgData name="NGO VAN CANH 20193204" userId="01f044d0-80ec-4852-b206-3babfca97444" providerId="ADAL" clId="{28DAA5C0-FF3D-430F-9534-731E5BD9294B}" dt="2023-01-01T10:27:55.690" v="2513" actId="478"/>
          <ac:spMkLst>
            <pc:docMk/>
            <pc:sldMk cId="1667388336" sldId="316"/>
            <ac:spMk id="2" creationId="{29E46067-3456-A90E-B138-DCADC207A273}"/>
          </ac:spMkLst>
        </pc:spChg>
        <pc:spChg chg="add mod">
          <ac:chgData name="NGO VAN CANH 20193204" userId="01f044d0-80ec-4852-b206-3babfca97444" providerId="ADAL" clId="{28DAA5C0-FF3D-430F-9534-731E5BD9294B}" dt="2023-01-01T12:52:51.107" v="2625"/>
          <ac:spMkLst>
            <pc:docMk/>
            <pc:sldMk cId="1667388336" sldId="316"/>
            <ac:spMk id="3" creationId="{24BE4091-E400-A20B-6BDD-263A09C46122}"/>
          </ac:spMkLst>
        </pc:spChg>
        <pc:spChg chg="add mod">
          <ac:chgData name="NGO VAN CANH 20193204" userId="01f044d0-80ec-4852-b206-3babfca97444" providerId="ADAL" clId="{28DAA5C0-FF3D-430F-9534-731E5BD9294B}" dt="2023-01-01T12:57:51.993" v="2645" actId="12788"/>
          <ac:spMkLst>
            <pc:docMk/>
            <pc:sldMk cId="1667388336" sldId="316"/>
            <ac:spMk id="5" creationId="{E886B3C1-4748-DF84-11C0-2C6F654B811E}"/>
          </ac:spMkLst>
        </pc:spChg>
        <pc:spChg chg="mod">
          <ac:chgData name="NGO VAN CANH 20193204" userId="01f044d0-80ec-4852-b206-3babfca97444" providerId="ADAL" clId="{28DAA5C0-FF3D-430F-9534-731E5BD9294B}" dt="2023-01-01T13:01:00.819" v="2672" actId="1076"/>
          <ac:spMkLst>
            <pc:docMk/>
            <pc:sldMk cId="1667388336" sldId="316"/>
            <ac:spMk id="7" creationId="{98036B1E-76FC-96CB-D0F6-9A48292C1078}"/>
          </ac:spMkLst>
        </pc:spChg>
        <pc:spChg chg="mod">
          <ac:chgData name="NGO VAN CANH 20193204" userId="01f044d0-80ec-4852-b206-3babfca97444" providerId="ADAL" clId="{28DAA5C0-FF3D-430F-9534-731E5BD9294B}" dt="2023-01-01T10:31:55.956" v="2530" actId="571"/>
          <ac:spMkLst>
            <pc:docMk/>
            <pc:sldMk cId="1667388336" sldId="316"/>
            <ac:spMk id="8" creationId="{BC76208D-165E-8BB0-4F2D-FEE48BBF2077}"/>
          </ac:spMkLst>
        </pc:spChg>
        <pc:spChg chg="mod">
          <ac:chgData name="NGO VAN CANH 20193204" userId="01f044d0-80ec-4852-b206-3babfca97444" providerId="ADAL" clId="{28DAA5C0-FF3D-430F-9534-731E5BD9294B}" dt="2023-01-01T10:31:55.956" v="2530" actId="571"/>
          <ac:spMkLst>
            <pc:docMk/>
            <pc:sldMk cId="1667388336" sldId="316"/>
            <ac:spMk id="9" creationId="{58409676-ED27-DA26-9D9F-C03B5EE619CA}"/>
          </ac:spMkLst>
        </pc:spChg>
        <pc:spChg chg="mod">
          <ac:chgData name="NGO VAN CANH 20193204" userId="01f044d0-80ec-4852-b206-3babfca97444" providerId="ADAL" clId="{28DAA5C0-FF3D-430F-9534-731E5BD9294B}" dt="2023-01-01T10:31:55.956" v="2530" actId="571"/>
          <ac:spMkLst>
            <pc:docMk/>
            <pc:sldMk cId="1667388336" sldId="316"/>
            <ac:spMk id="10" creationId="{102442A8-8EDB-2240-7BBE-7E5E7DE244FF}"/>
          </ac:spMkLst>
        </pc:spChg>
        <pc:spChg chg="mod topLvl">
          <ac:chgData name="NGO VAN CANH 20193204" userId="01f044d0-80ec-4852-b206-3babfca97444" providerId="ADAL" clId="{28DAA5C0-FF3D-430F-9534-731E5BD9294B}" dt="2023-01-01T10:40:39.421" v="2615" actId="164"/>
          <ac:spMkLst>
            <pc:docMk/>
            <pc:sldMk cId="1667388336" sldId="316"/>
            <ac:spMk id="12" creationId="{8138424A-F220-6D45-8B98-69488182A9BA}"/>
          </ac:spMkLst>
        </pc:spChg>
        <pc:spChg chg="del mod topLvl">
          <ac:chgData name="NGO VAN CANH 20193204" userId="01f044d0-80ec-4852-b206-3babfca97444" providerId="ADAL" clId="{28DAA5C0-FF3D-430F-9534-731E5BD9294B}" dt="2023-01-01T10:35:59.515" v="2559" actId="478"/>
          <ac:spMkLst>
            <pc:docMk/>
            <pc:sldMk cId="1667388336" sldId="316"/>
            <ac:spMk id="17" creationId="{10F004BE-BA38-373D-967B-F888FDC305B9}"/>
          </ac:spMkLst>
        </pc:spChg>
        <pc:spChg chg="del mod topLvl">
          <ac:chgData name="NGO VAN CANH 20193204" userId="01f044d0-80ec-4852-b206-3babfca97444" providerId="ADAL" clId="{28DAA5C0-FF3D-430F-9534-731E5BD9294B}" dt="2023-01-01T10:35:59.515" v="2559" actId="478"/>
          <ac:spMkLst>
            <pc:docMk/>
            <pc:sldMk cId="1667388336" sldId="316"/>
            <ac:spMk id="18" creationId="{542925E5-58D8-B4D6-C8FC-A7593014AF51}"/>
          </ac:spMkLst>
        </pc:spChg>
        <pc:spChg chg="del mod topLvl">
          <ac:chgData name="NGO VAN CANH 20193204" userId="01f044d0-80ec-4852-b206-3babfca97444" providerId="ADAL" clId="{28DAA5C0-FF3D-430F-9534-731E5BD9294B}" dt="2023-01-01T10:35:59.515" v="2559" actId="478"/>
          <ac:spMkLst>
            <pc:docMk/>
            <pc:sldMk cId="1667388336" sldId="316"/>
            <ac:spMk id="19" creationId="{B94AA6A4-38A3-4D0E-F644-620A7F9782F6}"/>
          </ac:spMkLst>
        </pc:spChg>
        <pc:spChg chg="del mod topLvl">
          <ac:chgData name="NGO VAN CANH 20193204" userId="01f044d0-80ec-4852-b206-3babfca97444" providerId="ADAL" clId="{28DAA5C0-FF3D-430F-9534-731E5BD9294B}" dt="2023-01-01T10:35:59.515" v="2559" actId="478"/>
          <ac:spMkLst>
            <pc:docMk/>
            <pc:sldMk cId="1667388336" sldId="316"/>
            <ac:spMk id="20" creationId="{C05E7EA9-2F35-047A-1E5B-E8855C946EB7}"/>
          </ac:spMkLst>
        </pc:spChg>
        <pc:spChg chg="mod">
          <ac:chgData name="NGO VAN CANH 20193204" userId="01f044d0-80ec-4852-b206-3babfca97444" providerId="ADAL" clId="{28DAA5C0-FF3D-430F-9534-731E5BD9294B}" dt="2023-01-01T10:31:55.956" v="2530" actId="571"/>
          <ac:spMkLst>
            <pc:docMk/>
            <pc:sldMk cId="1667388336" sldId="316"/>
            <ac:spMk id="21" creationId="{C2750614-5C9C-AE9D-9B1F-376DFA47C47B}"/>
          </ac:spMkLst>
        </pc:spChg>
        <pc:spChg chg="add del mod">
          <ac:chgData name="NGO VAN CANH 20193204" userId="01f044d0-80ec-4852-b206-3babfca97444" providerId="ADAL" clId="{28DAA5C0-FF3D-430F-9534-731E5BD9294B}" dt="2023-01-01T10:34:55.800" v="2557" actId="478"/>
          <ac:spMkLst>
            <pc:docMk/>
            <pc:sldMk cId="1667388336" sldId="316"/>
            <ac:spMk id="22" creationId="{D7B36934-FFED-FA36-6D7A-EE0D25B73E65}"/>
          </ac:spMkLst>
        </pc:spChg>
        <pc:spChg chg="add del mod">
          <ac:chgData name="NGO VAN CANH 20193204" userId="01f044d0-80ec-4852-b206-3babfca97444" providerId="ADAL" clId="{28DAA5C0-FF3D-430F-9534-731E5BD9294B}" dt="2023-01-01T10:34:55.800" v="2557" actId="478"/>
          <ac:spMkLst>
            <pc:docMk/>
            <pc:sldMk cId="1667388336" sldId="316"/>
            <ac:spMk id="23" creationId="{BBACC2FD-2493-263F-DE92-2F7A3654271B}"/>
          </ac:spMkLst>
        </pc:spChg>
        <pc:spChg chg="add del mod">
          <ac:chgData name="NGO VAN CANH 20193204" userId="01f044d0-80ec-4852-b206-3babfca97444" providerId="ADAL" clId="{28DAA5C0-FF3D-430F-9534-731E5BD9294B}" dt="2023-01-01T10:34:55.800" v="2557" actId="478"/>
          <ac:spMkLst>
            <pc:docMk/>
            <pc:sldMk cId="1667388336" sldId="316"/>
            <ac:spMk id="24" creationId="{2997B34A-61FD-F372-0373-3B3F26AF2654}"/>
          </ac:spMkLst>
        </pc:spChg>
        <pc:spChg chg="add del mod">
          <ac:chgData name="NGO VAN CANH 20193204" userId="01f044d0-80ec-4852-b206-3babfca97444" providerId="ADAL" clId="{28DAA5C0-FF3D-430F-9534-731E5BD9294B}" dt="2023-01-01T10:34:55.800" v="2557" actId="478"/>
          <ac:spMkLst>
            <pc:docMk/>
            <pc:sldMk cId="1667388336" sldId="316"/>
            <ac:spMk id="25" creationId="{1C7F6528-5F7B-271A-706F-20A119503E6A}"/>
          </ac:spMkLst>
        </pc:spChg>
        <pc:spChg chg="add mod">
          <ac:chgData name="NGO VAN CANH 20193204" userId="01f044d0-80ec-4852-b206-3babfca97444" providerId="ADAL" clId="{28DAA5C0-FF3D-430F-9534-731E5BD9294B}" dt="2023-01-01T10:33:26.746" v="2547" actId="571"/>
          <ac:spMkLst>
            <pc:docMk/>
            <pc:sldMk cId="1667388336" sldId="316"/>
            <ac:spMk id="26" creationId="{9ADE2A87-D337-EAA2-1AD2-8C181AFBFB92}"/>
          </ac:spMkLst>
        </pc:spChg>
        <pc:spChg chg="add mod">
          <ac:chgData name="NGO VAN CANH 20193204" userId="01f044d0-80ec-4852-b206-3babfca97444" providerId="ADAL" clId="{28DAA5C0-FF3D-430F-9534-731E5BD9294B}" dt="2023-01-01T10:33:26.746" v="2547" actId="571"/>
          <ac:spMkLst>
            <pc:docMk/>
            <pc:sldMk cId="1667388336" sldId="316"/>
            <ac:spMk id="27" creationId="{31EE624C-53E9-E0BC-3FC9-277FAEEE2783}"/>
          </ac:spMkLst>
        </pc:spChg>
        <pc:spChg chg="add mod">
          <ac:chgData name="NGO VAN CANH 20193204" userId="01f044d0-80ec-4852-b206-3babfca97444" providerId="ADAL" clId="{28DAA5C0-FF3D-430F-9534-731E5BD9294B}" dt="2023-01-01T10:33:26.746" v="2547" actId="571"/>
          <ac:spMkLst>
            <pc:docMk/>
            <pc:sldMk cId="1667388336" sldId="316"/>
            <ac:spMk id="28" creationId="{459AA0FF-24A7-B9C1-7B3C-7CFC88736BCE}"/>
          </ac:spMkLst>
        </pc:spChg>
        <pc:spChg chg="add mod">
          <ac:chgData name="NGO VAN CANH 20193204" userId="01f044d0-80ec-4852-b206-3babfca97444" providerId="ADAL" clId="{28DAA5C0-FF3D-430F-9534-731E5BD9294B}" dt="2023-01-01T10:33:26.746" v="2547" actId="571"/>
          <ac:spMkLst>
            <pc:docMk/>
            <pc:sldMk cId="1667388336" sldId="316"/>
            <ac:spMk id="29" creationId="{A87D2529-39F9-7937-1138-A99753082D20}"/>
          </ac:spMkLst>
        </pc:spChg>
        <pc:spChg chg="add del mod">
          <ac:chgData name="NGO VAN CANH 20193204" userId="01f044d0-80ec-4852-b206-3babfca97444" providerId="ADAL" clId="{28DAA5C0-FF3D-430F-9534-731E5BD9294B}" dt="2023-01-01T13:04:18.969" v="2677" actId="478"/>
          <ac:spMkLst>
            <pc:docMk/>
            <pc:sldMk cId="1667388336" sldId="316"/>
            <ac:spMk id="33" creationId="{AD21ED9E-09BE-7690-1A13-D31EA3B485FD}"/>
          </ac:spMkLst>
        </pc:spChg>
        <pc:spChg chg="add del mod">
          <ac:chgData name="NGO VAN CANH 20193204" userId="01f044d0-80ec-4852-b206-3babfca97444" providerId="ADAL" clId="{28DAA5C0-FF3D-430F-9534-731E5BD9294B}" dt="2023-01-01T13:04:15.757" v="2676" actId="478"/>
          <ac:spMkLst>
            <pc:docMk/>
            <pc:sldMk cId="1667388336" sldId="316"/>
            <ac:spMk id="34" creationId="{58FE21F7-7795-91EF-D2B6-BABC45ECF311}"/>
          </ac:spMkLst>
        </pc:spChg>
        <pc:spChg chg="add del mod">
          <ac:chgData name="NGO VAN CANH 20193204" userId="01f044d0-80ec-4852-b206-3babfca97444" providerId="ADAL" clId="{28DAA5C0-FF3D-430F-9534-731E5BD9294B}" dt="2023-01-01T13:04:22.183" v="2678" actId="478"/>
          <ac:spMkLst>
            <pc:docMk/>
            <pc:sldMk cId="1667388336" sldId="316"/>
            <ac:spMk id="35" creationId="{29872737-4A59-70AC-839F-FE84DCB91CFC}"/>
          </ac:spMkLst>
        </pc:spChg>
        <pc:spChg chg="add mod">
          <ac:chgData name="NGO VAN CANH 20193204" userId="01f044d0-80ec-4852-b206-3babfca97444" providerId="ADAL" clId="{28DAA5C0-FF3D-430F-9534-731E5BD9294B}" dt="2023-01-01T10:40:39.421" v="2615" actId="164"/>
          <ac:spMkLst>
            <pc:docMk/>
            <pc:sldMk cId="1667388336" sldId="316"/>
            <ac:spMk id="36" creationId="{1349F9B7-2660-D2E2-2D28-9D7B426459DC}"/>
          </ac:spMkLst>
        </pc:spChg>
        <pc:grpChg chg="add mod">
          <ac:chgData name="NGO VAN CANH 20193204" userId="01f044d0-80ec-4852-b206-3babfca97444" providerId="ADAL" clId="{28DAA5C0-FF3D-430F-9534-731E5BD9294B}" dt="2023-01-01T10:41:12.884" v="2621" actId="12788"/>
          <ac:grpSpMkLst>
            <pc:docMk/>
            <pc:sldMk cId="1667388336" sldId="316"/>
            <ac:grpSpMk id="2" creationId="{3BA9B8C6-B0BB-346F-7005-6DA79A66D1F7}"/>
          </ac:grpSpMkLst>
        </pc:grpChg>
        <pc:grpChg chg="add mod">
          <ac:chgData name="NGO VAN CANH 20193204" userId="01f044d0-80ec-4852-b206-3babfca97444" providerId="ADAL" clId="{28DAA5C0-FF3D-430F-9534-731E5BD9294B}" dt="2023-01-01T10:31:57.537" v="2532" actId="164"/>
          <ac:grpSpMkLst>
            <pc:docMk/>
            <pc:sldMk cId="1667388336" sldId="316"/>
            <ac:grpSpMk id="3" creationId="{6BFC9233-7562-6709-E2AA-2C42856C34D4}"/>
          </ac:grpSpMkLst>
        </pc:grpChg>
        <pc:grpChg chg="add mod">
          <ac:chgData name="NGO VAN CANH 20193204" userId="01f044d0-80ec-4852-b206-3babfca97444" providerId="ADAL" clId="{28DAA5C0-FF3D-430F-9534-731E5BD9294B}" dt="2023-01-01T10:31:56.421" v="2531" actId="164"/>
          <ac:grpSpMkLst>
            <pc:docMk/>
            <pc:sldMk cId="1667388336" sldId="316"/>
            <ac:grpSpMk id="5" creationId="{F86E805B-E927-8E7F-6101-42BD87AFF983}"/>
          </ac:grpSpMkLst>
        </pc:grpChg>
        <pc:grpChg chg="add mod">
          <ac:chgData name="NGO VAN CANH 20193204" userId="01f044d0-80ec-4852-b206-3babfca97444" providerId="ADAL" clId="{28DAA5C0-FF3D-430F-9534-731E5BD9294B}" dt="2023-01-01T10:31:55.956" v="2530" actId="571"/>
          <ac:grpSpMkLst>
            <pc:docMk/>
            <pc:sldMk cId="1667388336" sldId="316"/>
            <ac:grpSpMk id="6" creationId="{C96E2E2E-06BA-B93D-6E58-632E83954BF3}"/>
          </ac:grpSpMkLst>
        </pc:grpChg>
        <pc:grpChg chg="del mod">
          <ac:chgData name="NGO VAN CANH 20193204" userId="01f044d0-80ec-4852-b206-3babfca97444" providerId="ADAL" clId="{28DAA5C0-FF3D-430F-9534-731E5BD9294B}" dt="2023-01-01T10:31:26.954" v="2526" actId="165"/>
          <ac:grpSpMkLst>
            <pc:docMk/>
            <pc:sldMk cId="1667388336" sldId="316"/>
            <ac:grpSpMk id="11" creationId="{937200B6-57EA-7FBA-3A9B-7764DFA463CE}"/>
          </ac:grpSpMkLst>
        </pc:grpChg>
        <pc:cxnChg chg="mod topLvl">
          <ac:chgData name="NGO VAN CANH 20193204" userId="01f044d0-80ec-4852-b206-3babfca97444" providerId="ADAL" clId="{28DAA5C0-FF3D-430F-9534-731E5BD9294B}" dt="2023-01-01T10:40:39.421" v="2615" actId="164"/>
          <ac:cxnSpMkLst>
            <pc:docMk/>
            <pc:sldMk cId="1667388336" sldId="316"/>
            <ac:cxnSpMk id="13" creationId="{FE5B3B1E-8391-BBA6-9AAB-3F419A497D90}"/>
          </ac:cxnSpMkLst>
        </pc:cxnChg>
        <pc:cxnChg chg="mod topLvl">
          <ac:chgData name="NGO VAN CANH 20193204" userId="01f044d0-80ec-4852-b206-3babfca97444" providerId="ADAL" clId="{28DAA5C0-FF3D-430F-9534-731E5BD9294B}" dt="2023-01-01T10:40:39.421" v="2615" actId="164"/>
          <ac:cxnSpMkLst>
            <pc:docMk/>
            <pc:sldMk cId="1667388336" sldId="316"/>
            <ac:cxnSpMk id="14" creationId="{DA2974BA-5304-C7F6-60C9-099ED6E20054}"/>
          </ac:cxnSpMkLst>
        </pc:cxnChg>
        <pc:cxnChg chg="mod topLvl">
          <ac:chgData name="NGO VAN CANH 20193204" userId="01f044d0-80ec-4852-b206-3babfca97444" providerId="ADAL" clId="{28DAA5C0-FF3D-430F-9534-731E5BD9294B}" dt="2023-01-01T10:40:39.421" v="2615" actId="164"/>
          <ac:cxnSpMkLst>
            <pc:docMk/>
            <pc:sldMk cId="1667388336" sldId="316"/>
            <ac:cxnSpMk id="15" creationId="{A1A6C225-4B9C-0317-0A07-3182BA739E27}"/>
          </ac:cxnSpMkLst>
        </pc:cxnChg>
        <pc:cxnChg chg="mod topLvl">
          <ac:chgData name="NGO VAN CANH 20193204" userId="01f044d0-80ec-4852-b206-3babfca97444" providerId="ADAL" clId="{28DAA5C0-FF3D-430F-9534-731E5BD9294B}" dt="2023-01-01T10:40:39.421" v="2615" actId="164"/>
          <ac:cxnSpMkLst>
            <pc:docMk/>
            <pc:sldMk cId="1667388336" sldId="316"/>
            <ac:cxnSpMk id="16" creationId="{B1BEB432-3F55-8473-8942-72C14E74D12C}"/>
          </ac:cxnSpMkLst>
        </pc:cxnChg>
        <pc:cxnChg chg="add del mod">
          <ac:chgData name="NGO VAN CANH 20193204" userId="01f044d0-80ec-4852-b206-3babfca97444" providerId="ADAL" clId="{28DAA5C0-FF3D-430F-9534-731E5BD9294B}" dt="2023-01-01T13:04:07.649" v="2674" actId="478"/>
          <ac:cxnSpMkLst>
            <pc:docMk/>
            <pc:sldMk cId="1667388336" sldId="316"/>
            <ac:cxnSpMk id="30" creationId="{4967CFD1-ACC7-3EE1-8D74-304C3085F408}"/>
          </ac:cxnSpMkLst>
        </pc:cxnChg>
        <pc:cxnChg chg="add del mod">
          <ac:chgData name="NGO VAN CANH 20193204" userId="01f044d0-80ec-4852-b206-3babfca97444" providerId="ADAL" clId="{28DAA5C0-FF3D-430F-9534-731E5BD9294B}" dt="2023-01-01T13:04:11.948" v="2675" actId="478"/>
          <ac:cxnSpMkLst>
            <pc:docMk/>
            <pc:sldMk cId="1667388336" sldId="316"/>
            <ac:cxnSpMk id="31" creationId="{3D35CE7E-000F-B838-E3D7-61B7BEEA0C0E}"/>
          </ac:cxnSpMkLst>
        </pc:cxnChg>
        <pc:cxnChg chg="add del mod">
          <ac:chgData name="NGO VAN CANH 20193204" userId="01f044d0-80ec-4852-b206-3babfca97444" providerId="ADAL" clId="{28DAA5C0-FF3D-430F-9534-731E5BD9294B}" dt="2023-01-01T13:04:25.377" v="2679" actId="478"/>
          <ac:cxnSpMkLst>
            <pc:docMk/>
            <pc:sldMk cId="1667388336" sldId="316"/>
            <ac:cxnSpMk id="32" creationId="{3DFD001E-098B-7033-319A-C01AEE065EA9}"/>
          </ac:cxnSpMkLst>
        </pc:cxnChg>
      </pc:sldChg>
      <pc:sldChg chg="addSp delSp modSp add del mod modAnim">
        <pc:chgData name="NGO VAN CANH 20193204" userId="01f044d0-80ec-4852-b206-3babfca97444" providerId="ADAL" clId="{28DAA5C0-FF3D-430F-9534-731E5BD9294B}" dt="2023-01-01T13:22:37.985" v="3161" actId="47"/>
        <pc:sldMkLst>
          <pc:docMk/>
          <pc:sldMk cId="1954009316" sldId="317"/>
        </pc:sldMkLst>
        <pc:spChg chg="mod">
          <ac:chgData name="NGO VAN CANH 20193204" userId="01f044d0-80ec-4852-b206-3babfca97444" providerId="ADAL" clId="{28DAA5C0-FF3D-430F-9534-731E5BD9294B}" dt="2023-01-01T13:00:02.285" v="2665" actId="1076"/>
          <ac:spMkLst>
            <pc:docMk/>
            <pc:sldMk cId="1954009316" sldId="317"/>
            <ac:spMk id="3" creationId="{24BE4091-E400-A20B-6BDD-263A09C46122}"/>
          </ac:spMkLst>
        </pc:spChg>
        <pc:spChg chg="add mod">
          <ac:chgData name="NGO VAN CANH 20193204" userId="01f044d0-80ec-4852-b206-3babfca97444" providerId="ADAL" clId="{28DAA5C0-FF3D-430F-9534-731E5BD9294B}" dt="2023-01-01T12:59:58.543" v="2664" actId="571"/>
          <ac:spMkLst>
            <pc:docMk/>
            <pc:sldMk cId="1954009316" sldId="317"/>
            <ac:spMk id="6" creationId="{A5E469AA-9F46-21AC-103E-F7330E064BC9}"/>
          </ac:spMkLst>
        </pc:spChg>
        <pc:spChg chg="mod">
          <ac:chgData name="NGO VAN CANH 20193204" userId="01f044d0-80ec-4852-b206-3babfca97444" providerId="ADAL" clId="{28DAA5C0-FF3D-430F-9534-731E5BD9294B}" dt="2023-01-01T13:06:35.774" v="2690" actId="1076"/>
          <ac:spMkLst>
            <pc:docMk/>
            <pc:sldMk cId="1954009316" sldId="317"/>
            <ac:spMk id="7" creationId="{98036B1E-76FC-96CB-D0F6-9A48292C1078}"/>
          </ac:spMkLst>
        </pc:spChg>
        <pc:spChg chg="mod">
          <ac:chgData name="NGO VAN CANH 20193204" userId="01f044d0-80ec-4852-b206-3babfca97444" providerId="ADAL" clId="{28DAA5C0-FF3D-430F-9534-731E5BD9294B}" dt="2023-01-01T13:06:21.014" v="2688" actId="6549"/>
          <ac:spMkLst>
            <pc:docMk/>
            <pc:sldMk cId="1954009316" sldId="317"/>
            <ac:spMk id="9" creationId="{F746FB8A-F1EF-7D14-AAEF-6480F705D5BD}"/>
          </ac:spMkLst>
        </pc:spChg>
        <pc:spChg chg="mod">
          <ac:chgData name="NGO VAN CANH 20193204" userId="01f044d0-80ec-4852-b206-3babfca97444" providerId="ADAL" clId="{28DAA5C0-FF3D-430F-9534-731E5BD9294B}" dt="2023-01-01T13:04:40.518" v="2681"/>
          <ac:spMkLst>
            <pc:docMk/>
            <pc:sldMk cId="1954009316" sldId="317"/>
            <ac:spMk id="19" creationId="{9602766E-A8E4-8252-7DEE-3D6DD7A48B24}"/>
          </ac:spMkLst>
        </pc:spChg>
        <pc:spChg chg="add del mod">
          <ac:chgData name="NGO VAN CANH 20193204" userId="01f044d0-80ec-4852-b206-3babfca97444" providerId="ADAL" clId="{28DAA5C0-FF3D-430F-9534-731E5BD9294B}" dt="2023-01-01T13:20:51.987" v="3155"/>
          <ac:spMkLst>
            <pc:docMk/>
            <pc:sldMk cId="1954009316" sldId="317"/>
            <ac:spMk id="20" creationId="{53B5F5F5-57A4-6EDC-051B-D496711F4BD4}"/>
          </ac:spMkLst>
        </pc:spChg>
        <pc:spChg chg="add del mod">
          <ac:chgData name="NGO VAN CANH 20193204" userId="01f044d0-80ec-4852-b206-3babfca97444" providerId="ADAL" clId="{28DAA5C0-FF3D-430F-9534-731E5BD9294B}" dt="2023-01-01T13:20:51.987" v="3155"/>
          <ac:spMkLst>
            <pc:docMk/>
            <pc:sldMk cId="1954009316" sldId="317"/>
            <ac:spMk id="25" creationId="{C5406DF5-C8C1-514A-CF5F-EAF11270CC6A}"/>
          </ac:spMkLst>
        </pc:spChg>
        <pc:spChg chg="add mod">
          <ac:chgData name="NGO VAN CANH 20193204" userId="01f044d0-80ec-4852-b206-3babfca97444" providerId="ADAL" clId="{28DAA5C0-FF3D-430F-9534-731E5BD9294B}" dt="2023-01-01T13:21:30.797" v="3158" actId="1076"/>
          <ac:spMkLst>
            <pc:docMk/>
            <pc:sldMk cId="1954009316" sldId="317"/>
            <ac:spMk id="26" creationId="{CAFB0EA4-A5A5-FE3F-46AA-4E4377004C2C}"/>
          </ac:spMkLst>
        </pc:spChg>
        <pc:spChg chg="add mod">
          <ac:chgData name="NGO VAN CANH 20193204" userId="01f044d0-80ec-4852-b206-3babfca97444" providerId="ADAL" clId="{28DAA5C0-FF3D-430F-9534-731E5BD9294B}" dt="2023-01-01T13:21:30.797" v="3158" actId="1076"/>
          <ac:spMkLst>
            <pc:docMk/>
            <pc:sldMk cId="1954009316" sldId="317"/>
            <ac:spMk id="38" creationId="{87417E0A-E2A4-47CE-465E-4291507E4A5F}"/>
          </ac:spMkLst>
        </pc:spChg>
        <pc:grpChg chg="del mod">
          <ac:chgData name="NGO VAN CANH 20193204" userId="01f044d0-80ec-4852-b206-3babfca97444" providerId="ADAL" clId="{28DAA5C0-FF3D-430F-9534-731E5BD9294B}" dt="2023-01-01T13:04:39.767" v="2680" actId="478"/>
          <ac:grpSpMkLst>
            <pc:docMk/>
            <pc:sldMk cId="1954009316" sldId="317"/>
            <ac:grpSpMk id="2" creationId="{3BA9B8C6-B0BB-346F-7005-6DA79A66D1F7}"/>
          </ac:grpSpMkLst>
        </pc:grpChg>
        <pc:grpChg chg="add del mod">
          <ac:chgData name="NGO VAN CANH 20193204" userId="01f044d0-80ec-4852-b206-3babfca97444" providerId="ADAL" clId="{28DAA5C0-FF3D-430F-9534-731E5BD9294B}" dt="2023-01-01T13:06:23.352" v="2689" actId="478"/>
          <ac:grpSpMkLst>
            <pc:docMk/>
            <pc:sldMk cId="1954009316" sldId="317"/>
            <ac:grpSpMk id="8" creationId="{195250E1-63DB-1B34-B998-DDB0F7ED1320}"/>
          </ac:grpSpMkLst>
        </pc:grpChg>
        <pc:cxnChg chg="mod">
          <ac:chgData name="NGO VAN CANH 20193204" userId="01f044d0-80ec-4852-b206-3babfca97444" providerId="ADAL" clId="{28DAA5C0-FF3D-430F-9534-731E5BD9294B}" dt="2023-01-01T13:04:40.518" v="2681"/>
          <ac:cxnSpMkLst>
            <pc:docMk/>
            <pc:sldMk cId="1954009316" sldId="317"/>
            <ac:cxnSpMk id="10" creationId="{53EB8664-8A2B-0583-CFF2-B97BFBC5C874}"/>
          </ac:cxnSpMkLst>
        </pc:cxnChg>
        <pc:cxnChg chg="mod">
          <ac:chgData name="NGO VAN CANH 20193204" userId="01f044d0-80ec-4852-b206-3babfca97444" providerId="ADAL" clId="{28DAA5C0-FF3D-430F-9534-731E5BD9294B}" dt="2023-01-01T13:04:40.518" v="2681"/>
          <ac:cxnSpMkLst>
            <pc:docMk/>
            <pc:sldMk cId="1954009316" sldId="317"/>
            <ac:cxnSpMk id="11" creationId="{7CB35F70-4BA4-AD00-712C-435B999EF726}"/>
          </ac:cxnSpMkLst>
        </pc:cxnChg>
        <pc:cxnChg chg="mod">
          <ac:chgData name="NGO VAN CANH 20193204" userId="01f044d0-80ec-4852-b206-3babfca97444" providerId="ADAL" clId="{28DAA5C0-FF3D-430F-9534-731E5BD9294B}" dt="2023-01-01T13:04:40.518" v="2681"/>
          <ac:cxnSpMkLst>
            <pc:docMk/>
            <pc:sldMk cId="1954009316" sldId="317"/>
            <ac:cxnSpMk id="17" creationId="{645B9DFD-BEEB-890B-4458-477C5FB1C8A9}"/>
          </ac:cxnSpMkLst>
        </pc:cxnChg>
        <pc:cxnChg chg="mod">
          <ac:chgData name="NGO VAN CANH 20193204" userId="01f044d0-80ec-4852-b206-3babfca97444" providerId="ADAL" clId="{28DAA5C0-FF3D-430F-9534-731E5BD9294B}" dt="2023-01-01T13:04:40.518" v="2681"/>
          <ac:cxnSpMkLst>
            <pc:docMk/>
            <pc:sldMk cId="1954009316" sldId="317"/>
            <ac:cxnSpMk id="18" creationId="{68006B70-46AE-918E-F177-138D05FC1DDE}"/>
          </ac:cxnSpMkLst>
        </pc:cxnChg>
        <pc:cxnChg chg="add del mod">
          <ac:chgData name="NGO VAN CANH 20193204" userId="01f044d0-80ec-4852-b206-3babfca97444" providerId="ADAL" clId="{28DAA5C0-FF3D-430F-9534-731E5BD9294B}" dt="2023-01-01T13:20:51.987" v="3155"/>
          <ac:cxnSpMkLst>
            <pc:docMk/>
            <pc:sldMk cId="1954009316" sldId="317"/>
            <ac:cxnSpMk id="21" creationId="{E75D5B53-4E0E-0D44-33C9-4FE49A42F470}"/>
          </ac:cxnSpMkLst>
        </pc:cxnChg>
        <pc:cxnChg chg="add del mod">
          <ac:chgData name="NGO VAN CANH 20193204" userId="01f044d0-80ec-4852-b206-3babfca97444" providerId="ADAL" clId="{28DAA5C0-FF3D-430F-9534-731E5BD9294B}" dt="2023-01-01T13:20:51.987" v="3155"/>
          <ac:cxnSpMkLst>
            <pc:docMk/>
            <pc:sldMk cId="1954009316" sldId="317"/>
            <ac:cxnSpMk id="22" creationId="{6EA29AAC-DBF5-1DB8-8C7C-6F7DE3D95042}"/>
          </ac:cxnSpMkLst>
        </pc:cxnChg>
        <pc:cxnChg chg="add del mod">
          <ac:chgData name="NGO VAN CANH 20193204" userId="01f044d0-80ec-4852-b206-3babfca97444" providerId="ADAL" clId="{28DAA5C0-FF3D-430F-9534-731E5BD9294B}" dt="2023-01-01T13:20:51.987" v="3155"/>
          <ac:cxnSpMkLst>
            <pc:docMk/>
            <pc:sldMk cId="1954009316" sldId="317"/>
            <ac:cxnSpMk id="23" creationId="{62A13A12-1F5F-92AA-CB4C-DBA57BBA5783}"/>
          </ac:cxnSpMkLst>
        </pc:cxnChg>
        <pc:cxnChg chg="add del mod">
          <ac:chgData name="NGO VAN CANH 20193204" userId="01f044d0-80ec-4852-b206-3babfca97444" providerId="ADAL" clId="{28DAA5C0-FF3D-430F-9534-731E5BD9294B}" dt="2023-01-01T13:20:51.987" v="3155"/>
          <ac:cxnSpMkLst>
            <pc:docMk/>
            <pc:sldMk cId="1954009316" sldId="317"/>
            <ac:cxnSpMk id="24" creationId="{4ADF4E61-BF45-4214-10FC-68E5946DC884}"/>
          </ac:cxnSpMkLst>
        </pc:cxnChg>
        <pc:cxnChg chg="add mod">
          <ac:chgData name="NGO VAN CANH 20193204" userId="01f044d0-80ec-4852-b206-3babfca97444" providerId="ADAL" clId="{28DAA5C0-FF3D-430F-9534-731E5BD9294B}" dt="2023-01-01T13:21:30.797" v="3158" actId="1076"/>
          <ac:cxnSpMkLst>
            <pc:docMk/>
            <pc:sldMk cId="1954009316" sldId="317"/>
            <ac:cxnSpMk id="27" creationId="{75CB06CE-CF2B-873F-2DEE-F9A123EE7926}"/>
          </ac:cxnSpMkLst>
        </pc:cxnChg>
        <pc:cxnChg chg="add mod">
          <ac:chgData name="NGO VAN CANH 20193204" userId="01f044d0-80ec-4852-b206-3babfca97444" providerId="ADAL" clId="{28DAA5C0-FF3D-430F-9534-731E5BD9294B}" dt="2023-01-01T13:21:30.797" v="3158" actId="1076"/>
          <ac:cxnSpMkLst>
            <pc:docMk/>
            <pc:sldMk cId="1954009316" sldId="317"/>
            <ac:cxnSpMk id="28" creationId="{E0D68698-946B-693E-631F-DD840EAAB8EB}"/>
          </ac:cxnSpMkLst>
        </pc:cxnChg>
        <pc:cxnChg chg="add mod">
          <ac:chgData name="NGO VAN CANH 20193204" userId="01f044d0-80ec-4852-b206-3babfca97444" providerId="ADAL" clId="{28DAA5C0-FF3D-430F-9534-731E5BD9294B}" dt="2023-01-01T13:21:30.797" v="3158" actId="1076"/>
          <ac:cxnSpMkLst>
            <pc:docMk/>
            <pc:sldMk cId="1954009316" sldId="317"/>
            <ac:cxnSpMk id="29" creationId="{D1781818-1401-2B11-C98A-AFCA9B7A7EFD}"/>
          </ac:cxnSpMkLst>
        </pc:cxnChg>
        <pc:cxnChg chg="add mod">
          <ac:chgData name="NGO VAN CANH 20193204" userId="01f044d0-80ec-4852-b206-3babfca97444" providerId="ADAL" clId="{28DAA5C0-FF3D-430F-9534-731E5BD9294B}" dt="2023-01-01T13:21:30.797" v="3158" actId="1076"/>
          <ac:cxnSpMkLst>
            <pc:docMk/>
            <pc:sldMk cId="1954009316" sldId="317"/>
            <ac:cxnSpMk id="37" creationId="{8EB69494-7280-9770-C23A-4A49DFC56978}"/>
          </ac:cxnSpMkLst>
        </pc:cxnChg>
      </pc:sldChg>
      <pc:sldChg chg="add del">
        <pc:chgData name="NGO VAN CANH 20193204" userId="01f044d0-80ec-4852-b206-3babfca97444" providerId="ADAL" clId="{28DAA5C0-FF3D-430F-9534-731E5BD9294B}" dt="2023-01-01T10:30:48.925" v="2525" actId="47"/>
        <pc:sldMkLst>
          <pc:docMk/>
          <pc:sldMk cId="2147251989" sldId="317"/>
        </pc:sldMkLst>
      </pc:sldChg>
      <pc:sldChg chg="addSp modSp add del mod modAnim">
        <pc:chgData name="NGO VAN CANH 20193204" userId="01f044d0-80ec-4852-b206-3babfca97444" providerId="ADAL" clId="{28DAA5C0-FF3D-430F-9534-731E5BD9294B}" dt="2023-01-01T12:55:52.274" v="2634" actId="2890"/>
        <pc:sldMkLst>
          <pc:docMk/>
          <pc:sldMk cId="2957284141" sldId="317"/>
        </pc:sldMkLst>
        <pc:spChg chg="add mod">
          <ac:chgData name="NGO VAN CANH 20193204" userId="01f044d0-80ec-4852-b206-3babfca97444" providerId="ADAL" clId="{28DAA5C0-FF3D-430F-9534-731E5BD9294B}" dt="2023-01-01T12:55:51.747" v="2633" actId="571"/>
          <ac:spMkLst>
            <pc:docMk/>
            <pc:sldMk cId="2957284141" sldId="317"/>
            <ac:spMk id="5" creationId="{011CACDE-35DB-449A-3BBB-32C3D1C72113}"/>
          </ac:spMkLst>
        </pc:spChg>
        <pc:grpChg chg="mod">
          <ac:chgData name="NGO VAN CANH 20193204" userId="01f044d0-80ec-4852-b206-3babfca97444" providerId="ADAL" clId="{28DAA5C0-FF3D-430F-9534-731E5BD9294B}" dt="2023-01-01T12:55:51.400" v="2632" actId="1076"/>
          <ac:grpSpMkLst>
            <pc:docMk/>
            <pc:sldMk cId="2957284141" sldId="317"/>
            <ac:grpSpMk id="2" creationId="{3BA9B8C6-B0BB-346F-7005-6DA79A66D1F7}"/>
          </ac:grpSpMkLst>
        </pc:grpChg>
      </pc:sldChg>
      <pc:sldChg chg="addSp delSp modSp add del mod modTransition modAnim">
        <pc:chgData name="NGO VAN CANH 20193204" userId="01f044d0-80ec-4852-b206-3babfca97444" providerId="ADAL" clId="{28DAA5C0-FF3D-430F-9534-731E5BD9294B}" dt="2023-01-01T13:22:37.985" v="3161" actId="47"/>
        <pc:sldMkLst>
          <pc:docMk/>
          <pc:sldMk cId="3857342155" sldId="318"/>
        </pc:sldMkLst>
        <pc:spChg chg="mod">
          <ac:chgData name="NGO VAN CANH 20193204" userId="01f044d0-80ec-4852-b206-3babfca97444" providerId="ADAL" clId="{28DAA5C0-FF3D-430F-9534-731E5BD9294B}" dt="2023-01-01T13:08:46.008" v="2700" actId="1076"/>
          <ac:spMkLst>
            <pc:docMk/>
            <pc:sldMk cId="3857342155" sldId="318"/>
            <ac:spMk id="3" creationId="{24BE4091-E400-A20B-6BDD-263A09C46122}"/>
          </ac:spMkLst>
        </pc:spChg>
        <pc:spChg chg="mod topLvl">
          <ac:chgData name="NGO VAN CANH 20193204" userId="01f044d0-80ec-4852-b206-3babfca97444" providerId="ADAL" clId="{28DAA5C0-FF3D-430F-9534-731E5BD9294B}" dt="2023-01-01T13:14:09.167" v="3006" actId="165"/>
          <ac:spMkLst>
            <pc:docMk/>
            <pc:sldMk cId="3857342155" sldId="318"/>
            <ac:spMk id="8" creationId="{0A71EA0A-62E1-9024-5829-5D22D83B4D08}"/>
          </ac:spMkLst>
        </pc:spChg>
        <pc:spChg chg="mod">
          <ac:chgData name="NGO VAN CANH 20193204" userId="01f044d0-80ec-4852-b206-3babfca97444" providerId="ADAL" clId="{28DAA5C0-FF3D-430F-9534-731E5BD9294B}" dt="2023-01-01T13:14:55.640" v="3016" actId="6549"/>
          <ac:spMkLst>
            <pc:docMk/>
            <pc:sldMk cId="3857342155" sldId="318"/>
            <ac:spMk id="12" creationId="{8138424A-F220-6D45-8B98-69488182A9BA}"/>
          </ac:spMkLst>
        </pc:spChg>
        <pc:spChg chg="del mod topLvl">
          <ac:chgData name="NGO VAN CANH 20193204" userId="01f044d0-80ec-4852-b206-3babfca97444" providerId="ADAL" clId="{28DAA5C0-FF3D-430F-9534-731E5BD9294B}" dt="2023-01-01T13:14:45.986" v="3015" actId="478"/>
          <ac:spMkLst>
            <pc:docMk/>
            <pc:sldMk cId="3857342155" sldId="318"/>
            <ac:spMk id="21" creationId="{081D822C-5991-110D-82D1-6A89A5EC46D4}"/>
          </ac:spMkLst>
        </pc:spChg>
        <pc:spChg chg="del mod topLvl">
          <ac:chgData name="NGO VAN CANH 20193204" userId="01f044d0-80ec-4852-b206-3babfca97444" providerId="ADAL" clId="{28DAA5C0-FF3D-430F-9534-731E5BD9294B}" dt="2023-01-01T13:14:45.986" v="3015" actId="478"/>
          <ac:spMkLst>
            <pc:docMk/>
            <pc:sldMk cId="3857342155" sldId="318"/>
            <ac:spMk id="22" creationId="{D406C577-A5D2-AEEA-FDBA-01E212ED1AF0}"/>
          </ac:spMkLst>
        </pc:spChg>
        <pc:spChg chg="del mod topLvl">
          <ac:chgData name="NGO VAN CANH 20193204" userId="01f044d0-80ec-4852-b206-3babfca97444" providerId="ADAL" clId="{28DAA5C0-FF3D-430F-9534-731E5BD9294B}" dt="2023-01-01T13:14:42.984" v="3014" actId="478"/>
          <ac:spMkLst>
            <pc:docMk/>
            <pc:sldMk cId="3857342155" sldId="318"/>
            <ac:spMk id="23" creationId="{7F0E47CE-019D-F880-0447-DFA9A26C9AB3}"/>
          </ac:spMkLst>
        </pc:spChg>
        <pc:spChg chg="mod topLvl">
          <ac:chgData name="NGO VAN CANH 20193204" userId="01f044d0-80ec-4852-b206-3babfca97444" providerId="ADAL" clId="{28DAA5C0-FF3D-430F-9534-731E5BD9294B}" dt="2023-01-01T13:14:09.167" v="3006" actId="165"/>
          <ac:spMkLst>
            <pc:docMk/>
            <pc:sldMk cId="3857342155" sldId="318"/>
            <ac:spMk id="24" creationId="{45FDE694-C4DE-6205-E10C-CE294D572EC0}"/>
          </ac:spMkLst>
        </pc:spChg>
        <pc:spChg chg="add mod">
          <ac:chgData name="NGO VAN CANH 20193204" userId="01f044d0-80ec-4852-b206-3babfca97444" providerId="ADAL" clId="{28DAA5C0-FF3D-430F-9534-731E5BD9294B}" dt="2023-01-01T13:22:20.525" v="3160" actId="1076"/>
          <ac:spMkLst>
            <pc:docMk/>
            <pc:sldMk cId="3857342155" sldId="318"/>
            <ac:spMk id="25" creationId="{425765F8-39B3-C297-4F32-EA8305EB5F1A}"/>
          </ac:spMkLst>
        </pc:spChg>
        <pc:grpChg chg="add del mod">
          <ac:chgData name="NGO VAN CANH 20193204" userId="01f044d0-80ec-4852-b206-3babfca97444" providerId="ADAL" clId="{28DAA5C0-FF3D-430F-9534-731E5BD9294B}" dt="2023-01-01T13:15:30.289" v="3021" actId="478"/>
          <ac:grpSpMkLst>
            <pc:docMk/>
            <pc:sldMk cId="3857342155" sldId="318"/>
            <ac:grpSpMk id="2" creationId="{3BA9B8C6-B0BB-346F-7005-6DA79A66D1F7}"/>
          </ac:grpSpMkLst>
        </pc:grpChg>
        <pc:grpChg chg="add del mod">
          <ac:chgData name="NGO VAN CANH 20193204" userId="01f044d0-80ec-4852-b206-3babfca97444" providerId="ADAL" clId="{28DAA5C0-FF3D-430F-9534-731E5BD9294B}" dt="2023-01-01T13:14:09.167" v="3006" actId="165"/>
          <ac:grpSpMkLst>
            <pc:docMk/>
            <pc:sldMk cId="3857342155" sldId="318"/>
            <ac:grpSpMk id="6" creationId="{78765C25-1F35-80B1-4424-7C05F3854E62}"/>
          </ac:grpSpMkLst>
        </pc:grpChg>
        <pc:cxnChg chg="mod topLvl">
          <ac:chgData name="NGO VAN CANH 20193204" userId="01f044d0-80ec-4852-b206-3babfca97444" providerId="ADAL" clId="{28DAA5C0-FF3D-430F-9534-731E5BD9294B}" dt="2023-01-01T13:14:09.167" v="3006" actId="165"/>
          <ac:cxnSpMkLst>
            <pc:docMk/>
            <pc:sldMk cId="3857342155" sldId="318"/>
            <ac:cxnSpMk id="9" creationId="{5B5F1779-4F75-4AD1-179C-7B5E43CACCC8}"/>
          </ac:cxnSpMkLst>
        </pc:cxnChg>
        <pc:cxnChg chg="mod topLvl">
          <ac:chgData name="NGO VAN CANH 20193204" userId="01f044d0-80ec-4852-b206-3babfca97444" providerId="ADAL" clId="{28DAA5C0-FF3D-430F-9534-731E5BD9294B}" dt="2023-01-01T13:14:09.167" v="3006" actId="165"/>
          <ac:cxnSpMkLst>
            <pc:docMk/>
            <pc:sldMk cId="3857342155" sldId="318"/>
            <ac:cxnSpMk id="10" creationId="{415BB3B8-DF18-17AF-C23A-E09B7D078006}"/>
          </ac:cxnSpMkLst>
        </pc:cxnChg>
        <pc:cxnChg chg="mod topLvl">
          <ac:chgData name="NGO VAN CANH 20193204" userId="01f044d0-80ec-4852-b206-3babfca97444" providerId="ADAL" clId="{28DAA5C0-FF3D-430F-9534-731E5BD9294B}" dt="2023-01-01T13:14:09.167" v="3006" actId="165"/>
          <ac:cxnSpMkLst>
            <pc:docMk/>
            <pc:sldMk cId="3857342155" sldId="318"/>
            <ac:cxnSpMk id="11" creationId="{506E4DAB-4DBA-DDB3-2A36-64881C0639AA}"/>
          </ac:cxnSpMkLst>
        </pc:cxnChg>
        <pc:cxnChg chg="mod topLvl">
          <ac:chgData name="NGO VAN CANH 20193204" userId="01f044d0-80ec-4852-b206-3babfca97444" providerId="ADAL" clId="{28DAA5C0-FF3D-430F-9534-731E5BD9294B}" dt="2023-01-01T13:14:09.167" v="3006" actId="165"/>
          <ac:cxnSpMkLst>
            <pc:docMk/>
            <pc:sldMk cId="3857342155" sldId="318"/>
            <ac:cxnSpMk id="17" creationId="{48BC2B0F-3F9A-2962-83C5-D8B37799075F}"/>
          </ac:cxnSpMkLst>
        </pc:cxnChg>
        <pc:cxnChg chg="del mod topLvl">
          <ac:chgData name="NGO VAN CANH 20193204" userId="01f044d0-80ec-4852-b206-3babfca97444" providerId="ADAL" clId="{28DAA5C0-FF3D-430F-9534-731E5BD9294B}" dt="2023-01-01T13:14:42.984" v="3014" actId="478"/>
          <ac:cxnSpMkLst>
            <pc:docMk/>
            <pc:sldMk cId="3857342155" sldId="318"/>
            <ac:cxnSpMk id="18" creationId="{63F4FE76-634B-E702-4FE2-56977C4861CC}"/>
          </ac:cxnSpMkLst>
        </pc:cxnChg>
        <pc:cxnChg chg="del mod topLvl">
          <ac:chgData name="NGO VAN CANH 20193204" userId="01f044d0-80ec-4852-b206-3babfca97444" providerId="ADAL" clId="{28DAA5C0-FF3D-430F-9534-731E5BD9294B}" dt="2023-01-01T13:14:42.984" v="3014" actId="478"/>
          <ac:cxnSpMkLst>
            <pc:docMk/>
            <pc:sldMk cId="3857342155" sldId="318"/>
            <ac:cxnSpMk id="19" creationId="{68AC9F23-09CE-0D91-990C-2F4C6DFA351B}"/>
          </ac:cxnSpMkLst>
        </pc:cxnChg>
        <pc:cxnChg chg="del mod topLvl">
          <ac:chgData name="NGO VAN CANH 20193204" userId="01f044d0-80ec-4852-b206-3babfca97444" providerId="ADAL" clId="{28DAA5C0-FF3D-430F-9534-731E5BD9294B}" dt="2023-01-01T13:14:42.984" v="3014" actId="478"/>
          <ac:cxnSpMkLst>
            <pc:docMk/>
            <pc:sldMk cId="3857342155" sldId="318"/>
            <ac:cxnSpMk id="20" creationId="{4727006A-7500-BFA3-21A1-98DBFE463CEB}"/>
          </ac:cxnSpMkLst>
        </pc:cxnChg>
      </pc:sldChg>
      <pc:sldChg chg="addSp delSp modSp add mod setBg modAnim">
        <pc:chgData name="NGO VAN CANH 20193204" userId="01f044d0-80ec-4852-b206-3babfca97444" providerId="ADAL" clId="{28DAA5C0-FF3D-430F-9534-731E5BD9294B}" dt="2023-01-02T17:44:54.057" v="4481"/>
        <pc:sldMkLst>
          <pc:docMk/>
          <pc:sldMk cId="667349359" sldId="319"/>
        </pc:sldMkLst>
        <pc:spChg chg="del mod">
          <ac:chgData name="NGO VAN CANH 20193204" userId="01f044d0-80ec-4852-b206-3babfca97444" providerId="ADAL" clId="{28DAA5C0-FF3D-430F-9534-731E5BD9294B}" dt="2023-01-01T13:23:18.590" v="3165" actId="478"/>
          <ac:spMkLst>
            <pc:docMk/>
            <pc:sldMk cId="667349359" sldId="319"/>
            <ac:spMk id="3" creationId="{24BE4091-E400-A20B-6BDD-263A09C46122}"/>
          </ac:spMkLst>
        </pc:spChg>
        <pc:spChg chg="add mod topLvl">
          <ac:chgData name="NGO VAN CANH 20193204" userId="01f044d0-80ec-4852-b206-3babfca97444" providerId="ADAL" clId="{28DAA5C0-FF3D-430F-9534-731E5BD9294B}" dt="2023-01-02T16:49:48.092" v="4078" actId="208"/>
          <ac:spMkLst>
            <pc:docMk/>
            <pc:sldMk cId="667349359" sldId="319"/>
            <ac:spMk id="5" creationId="{868943CC-B1AC-26BC-C438-6F8AEBD3E259}"/>
          </ac:spMkLst>
        </pc:spChg>
        <pc:spChg chg="del">
          <ac:chgData name="NGO VAN CANH 20193204" userId="01f044d0-80ec-4852-b206-3babfca97444" providerId="ADAL" clId="{28DAA5C0-FF3D-430F-9534-731E5BD9294B}" dt="2023-01-01T13:07:57.452" v="2695" actId="478"/>
          <ac:spMkLst>
            <pc:docMk/>
            <pc:sldMk cId="667349359" sldId="319"/>
            <ac:spMk id="5" creationId="{E886B3C1-4748-DF84-11C0-2C6F654B811E}"/>
          </ac:spMkLst>
        </pc:spChg>
        <pc:spChg chg="add del mod">
          <ac:chgData name="NGO VAN CANH 20193204" userId="01f044d0-80ec-4852-b206-3babfca97444" providerId="ADAL" clId="{28DAA5C0-FF3D-430F-9534-731E5BD9294B}" dt="2023-01-01T13:23:16.215" v="3164" actId="478"/>
          <ac:spMkLst>
            <pc:docMk/>
            <pc:sldMk cId="667349359" sldId="319"/>
            <ac:spMk id="6" creationId="{28A9FE17-D0E0-A7B0-2515-D224E8435563}"/>
          </ac:spMkLst>
        </pc:spChg>
        <pc:spChg chg="mod">
          <ac:chgData name="NGO VAN CANH 20193204" userId="01f044d0-80ec-4852-b206-3babfca97444" providerId="ADAL" clId="{28DAA5C0-FF3D-430F-9534-731E5BD9294B}" dt="2023-01-02T16:48:58.931" v="4072" actId="1076"/>
          <ac:spMkLst>
            <pc:docMk/>
            <pc:sldMk cId="667349359" sldId="319"/>
            <ac:spMk id="7" creationId="{98036B1E-76FC-96CB-D0F6-9A48292C1078}"/>
          </ac:spMkLst>
        </pc:spChg>
        <pc:spChg chg="add del mod">
          <ac:chgData name="NGO VAN CANH 20193204" userId="01f044d0-80ec-4852-b206-3babfca97444" providerId="ADAL" clId="{28DAA5C0-FF3D-430F-9534-731E5BD9294B}" dt="2023-01-02T16:42:01.662" v="4033" actId="478"/>
          <ac:spMkLst>
            <pc:docMk/>
            <pc:sldMk cId="667349359" sldId="319"/>
            <ac:spMk id="8" creationId="{21A69722-AAE2-8FE7-A364-0359DD3CD3D4}"/>
          </ac:spMkLst>
        </pc:spChg>
        <pc:spChg chg="del mod topLvl">
          <ac:chgData name="NGO VAN CANH 20193204" userId="01f044d0-80ec-4852-b206-3babfca97444" providerId="ADAL" clId="{28DAA5C0-FF3D-430F-9534-731E5BD9294B}" dt="2023-01-01T13:23:13.516" v="3163" actId="478"/>
          <ac:spMkLst>
            <pc:docMk/>
            <pc:sldMk cId="667349359" sldId="319"/>
            <ac:spMk id="12" creationId="{8138424A-F220-6D45-8B98-69488182A9BA}"/>
          </ac:spMkLst>
        </pc:spChg>
        <pc:spChg chg="add del mod">
          <ac:chgData name="NGO VAN CANH 20193204" userId="01f044d0-80ec-4852-b206-3babfca97444" providerId="ADAL" clId="{28DAA5C0-FF3D-430F-9534-731E5BD9294B}" dt="2023-01-02T16:41:57.291" v="4031" actId="478"/>
          <ac:spMkLst>
            <pc:docMk/>
            <pc:sldMk cId="667349359" sldId="319"/>
            <ac:spMk id="21" creationId="{FAE62238-9974-D526-14EF-CEFE42CE2B67}"/>
          </ac:spMkLst>
        </pc:spChg>
        <pc:spChg chg="add del mod">
          <ac:chgData name="NGO VAN CANH 20193204" userId="01f044d0-80ec-4852-b206-3babfca97444" providerId="ADAL" clId="{28DAA5C0-FF3D-430F-9534-731E5BD9294B}" dt="2023-01-02T16:41:57.291" v="4031" actId="478"/>
          <ac:spMkLst>
            <pc:docMk/>
            <pc:sldMk cId="667349359" sldId="319"/>
            <ac:spMk id="22" creationId="{B98CDEF4-6D7B-C569-5F34-0BFB37C17B9F}"/>
          </ac:spMkLst>
        </pc:spChg>
        <pc:spChg chg="add del mod">
          <ac:chgData name="NGO VAN CANH 20193204" userId="01f044d0-80ec-4852-b206-3babfca97444" providerId="ADAL" clId="{28DAA5C0-FF3D-430F-9534-731E5BD9294B}" dt="2023-01-02T16:41:57.291" v="4031" actId="478"/>
          <ac:spMkLst>
            <pc:docMk/>
            <pc:sldMk cId="667349359" sldId="319"/>
            <ac:spMk id="23" creationId="{21440921-F1C5-8E83-658D-F900C85A9865}"/>
          </ac:spMkLst>
        </pc:spChg>
        <pc:spChg chg="add del mod">
          <ac:chgData name="NGO VAN CANH 20193204" userId="01f044d0-80ec-4852-b206-3babfca97444" providerId="ADAL" clId="{28DAA5C0-FF3D-430F-9534-731E5BD9294B}" dt="2023-01-02T16:41:57.291" v="4031" actId="478"/>
          <ac:spMkLst>
            <pc:docMk/>
            <pc:sldMk cId="667349359" sldId="319"/>
            <ac:spMk id="24" creationId="{44356305-6A65-50DB-449F-CCFFADFF531D}"/>
          </ac:spMkLst>
        </pc:spChg>
        <pc:spChg chg="add del mod">
          <ac:chgData name="NGO VAN CANH 20193204" userId="01f044d0-80ec-4852-b206-3babfca97444" providerId="ADAL" clId="{28DAA5C0-FF3D-430F-9534-731E5BD9294B}" dt="2023-01-01T13:29:54.107" v="3219" actId="478"/>
          <ac:spMkLst>
            <pc:docMk/>
            <pc:sldMk cId="667349359" sldId="319"/>
            <ac:spMk id="25" creationId="{C7E2B221-DBE9-02DB-ED59-47E01E3C96A6}"/>
          </ac:spMkLst>
        </pc:spChg>
        <pc:spChg chg="add mod">
          <ac:chgData name="NGO VAN CANH 20193204" userId="01f044d0-80ec-4852-b206-3babfca97444" providerId="ADAL" clId="{28DAA5C0-FF3D-430F-9534-731E5BD9294B}" dt="2023-01-02T17:04:31.944" v="4454" actId="20577"/>
          <ac:spMkLst>
            <pc:docMk/>
            <pc:sldMk cId="667349359" sldId="319"/>
            <ac:spMk id="26" creationId="{0FD575A6-0530-6E54-654F-7F528255B849}"/>
          </ac:spMkLst>
        </pc:spChg>
        <pc:spChg chg="add mod">
          <ac:chgData name="NGO VAN CANH 20193204" userId="01f044d0-80ec-4852-b206-3babfca97444" providerId="ADAL" clId="{28DAA5C0-FF3D-430F-9534-731E5BD9294B}" dt="2023-01-02T16:48:58.563" v="4071" actId="1076"/>
          <ac:spMkLst>
            <pc:docMk/>
            <pc:sldMk cId="667349359" sldId="319"/>
            <ac:spMk id="27" creationId="{80D82F8D-E2F5-7CF5-36E2-65B249E93EFC}"/>
          </ac:spMkLst>
        </pc:spChg>
        <pc:spChg chg="add del mod">
          <ac:chgData name="NGO VAN CANH 20193204" userId="01f044d0-80ec-4852-b206-3babfca97444" providerId="ADAL" clId="{28DAA5C0-FF3D-430F-9534-731E5BD9294B}" dt="2023-01-02T16:31:58.551" v="3971" actId="478"/>
          <ac:spMkLst>
            <pc:docMk/>
            <pc:sldMk cId="667349359" sldId="319"/>
            <ac:spMk id="28" creationId="{1573DB6F-CD98-B102-462C-9982B2268E72}"/>
          </ac:spMkLst>
        </pc:spChg>
        <pc:spChg chg="add del mod">
          <ac:chgData name="NGO VAN CANH 20193204" userId="01f044d0-80ec-4852-b206-3babfca97444" providerId="ADAL" clId="{28DAA5C0-FF3D-430F-9534-731E5BD9294B}" dt="2023-01-02T16:32:02.288" v="3972" actId="478"/>
          <ac:spMkLst>
            <pc:docMk/>
            <pc:sldMk cId="667349359" sldId="319"/>
            <ac:spMk id="29" creationId="{711C5EDF-79C2-F20D-A15C-33C828D94F5C}"/>
          </ac:spMkLst>
        </pc:spChg>
        <pc:spChg chg="add del mod">
          <ac:chgData name="NGO VAN CANH 20193204" userId="01f044d0-80ec-4852-b206-3babfca97444" providerId="ADAL" clId="{28DAA5C0-FF3D-430F-9534-731E5BD9294B}" dt="2023-01-02T16:31:42.558" v="3967" actId="478"/>
          <ac:spMkLst>
            <pc:docMk/>
            <pc:sldMk cId="667349359" sldId="319"/>
            <ac:spMk id="30" creationId="{29FC8E4A-71FE-355C-8D10-6E19B248672F}"/>
          </ac:spMkLst>
        </pc:spChg>
        <pc:spChg chg="add del mod topLvl">
          <ac:chgData name="NGO VAN CANH 20193204" userId="01f044d0-80ec-4852-b206-3babfca97444" providerId="ADAL" clId="{28DAA5C0-FF3D-430F-9534-731E5BD9294B}" dt="2023-01-02T16:35:22.075" v="4013" actId="478"/>
          <ac:spMkLst>
            <pc:docMk/>
            <pc:sldMk cId="667349359" sldId="319"/>
            <ac:spMk id="31" creationId="{665940E1-10FC-D38C-CEF5-6276CE2C784F}"/>
          </ac:spMkLst>
        </pc:spChg>
        <pc:spChg chg="add del mod topLvl">
          <ac:chgData name="NGO VAN CANH 20193204" userId="01f044d0-80ec-4852-b206-3babfca97444" providerId="ADAL" clId="{28DAA5C0-FF3D-430F-9534-731E5BD9294B}" dt="2023-01-01T13:23:13.516" v="3163" actId="478"/>
          <ac:spMkLst>
            <pc:docMk/>
            <pc:sldMk cId="667349359" sldId="319"/>
            <ac:spMk id="33" creationId="{AD21ED9E-09BE-7690-1A13-D31EA3B485FD}"/>
          </ac:spMkLst>
        </pc:spChg>
        <pc:spChg chg="add del mod topLvl">
          <ac:chgData name="NGO VAN CANH 20193204" userId="01f044d0-80ec-4852-b206-3babfca97444" providerId="ADAL" clId="{28DAA5C0-FF3D-430F-9534-731E5BD9294B}" dt="2023-01-01T13:23:13.516" v="3163" actId="478"/>
          <ac:spMkLst>
            <pc:docMk/>
            <pc:sldMk cId="667349359" sldId="319"/>
            <ac:spMk id="34" creationId="{58FE21F7-7795-91EF-D2B6-BABC45ECF311}"/>
          </ac:spMkLst>
        </pc:spChg>
        <pc:spChg chg="add del mod topLvl">
          <ac:chgData name="NGO VAN CANH 20193204" userId="01f044d0-80ec-4852-b206-3babfca97444" providerId="ADAL" clId="{28DAA5C0-FF3D-430F-9534-731E5BD9294B}" dt="2023-01-01T13:23:13.516" v="3163" actId="478"/>
          <ac:spMkLst>
            <pc:docMk/>
            <pc:sldMk cId="667349359" sldId="319"/>
            <ac:spMk id="35" creationId="{29872737-4A59-70AC-839F-FE84DCB91CFC}"/>
          </ac:spMkLst>
        </pc:spChg>
        <pc:spChg chg="del mod topLvl">
          <ac:chgData name="NGO VAN CANH 20193204" userId="01f044d0-80ec-4852-b206-3babfca97444" providerId="ADAL" clId="{28DAA5C0-FF3D-430F-9534-731E5BD9294B}" dt="2023-01-01T13:23:13.516" v="3163" actId="478"/>
          <ac:spMkLst>
            <pc:docMk/>
            <pc:sldMk cId="667349359" sldId="319"/>
            <ac:spMk id="36" creationId="{1349F9B7-2660-D2E2-2D28-9D7B426459DC}"/>
          </ac:spMkLst>
        </pc:spChg>
        <pc:spChg chg="add del mod">
          <ac:chgData name="NGO VAN CANH 20193204" userId="01f044d0-80ec-4852-b206-3babfca97444" providerId="ADAL" clId="{28DAA5C0-FF3D-430F-9534-731E5BD9294B}" dt="2023-01-02T16:42:06.309" v="4035"/>
          <ac:spMkLst>
            <pc:docMk/>
            <pc:sldMk cId="667349359" sldId="319"/>
            <ac:spMk id="51" creationId="{5E3EDEF1-0B83-31BC-255F-8F1270F6FF84}"/>
          </ac:spMkLst>
        </pc:spChg>
        <pc:spChg chg="add del mod">
          <ac:chgData name="NGO VAN CANH 20193204" userId="01f044d0-80ec-4852-b206-3babfca97444" providerId="ADAL" clId="{28DAA5C0-FF3D-430F-9534-731E5BD9294B}" dt="2023-01-02T16:42:06.309" v="4035"/>
          <ac:spMkLst>
            <pc:docMk/>
            <pc:sldMk cId="667349359" sldId="319"/>
            <ac:spMk id="52" creationId="{9A9848E0-A505-C1AD-1576-76B22B25DEB1}"/>
          </ac:spMkLst>
        </pc:spChg>
        <pc:spChg chg="add del mod">
          <ac:chgData name="NGO VAN CANH 20193204" userId="01f044d0-80ec-4852-b206-3babfca97444" providerId="ADAL" clId="{28DAA5C0-FF3D-430F-9534-731E5BD9294B}" dt="2023-01-02T16:42:06.309" v="4035"/>
          <ac:spMkLst>
            <pc:docMk/>
            <pc:sldMk cId="667349359" sldId="319"/>
            <ac:spMk id="53" creationId="{E79AB59A-E7B4-8B52-F0CD-591824A7CE33}"/>
          </ac:spMkLst>
        </pc:spChg>
        <pc:spChg chg="add del mod">
          <ac:chgData name="NGO VAN CANH 20193204" userId="01f044d0-80ec-4852-b206-3babfca97444" providerId="ADAL" clId="{28DAA5C0-FF3D-430F-9534-731E5BD9294B}" dt="2023-01-02T16:42:06.309" v="4035"/>
          <ac:spMkLst>
            <pc:docMk/>
            <pc:sldMk cId="667349359" sldId="319"/>
            <ac:spMk id="54" creationId="{5BA83FEB-975E-FC04-8028-01B69700FD97}"/>
          </ac:spMkLst>
        </pc:spChg>
        <pc:spChg chg="add del mod">
          <ac:chgData name="NGO VAN CANH 20193204" userId="01f044d0-80ec-4852-b206-3babfca97444" providerId="ADAL" clId="{28DAA5C0-FF3D-430F-9534-731E5BD9294B}" dt="2023-01-02T16:42:19.004" v="4037"/>
          <ac:spMkLst>
            <pc:docMk/>
            <pc:sldMk cId="667349359" sldId="319"/>
            <ac:spMk id="55" creationId="{0C83B561-3341-D50F-8F36-B5754656F018}"/>
          </ac:spMkLst>
        </pc:spChg>
        <pc:spChg chg="add del mod">
          <ac:chgData name="NGO VAN CANH 20193204" userId="01f044d0-80ec-4852-b206-3babfca97444" providerId="ADAL" clId="{28DAA5C0-FF3D-430F-9534-731E5BD9294B}" dt="2023-01-02T16:42:19.004" v="4037"/>
          <ac:spMkLst>
            <pc:docMk/>
            <pc:sldMk cId="667349359" sldId="319"/>
            <ac:spMk id="63" creationId="{FC136A83-A82F-ADC7-C688-ABE0A6B6D288}"/>
          </ac:spMkLst>
        </pc:spChg>
        <pc:spChg chg="add del mod">
          <ac:chgData name="NGO VAN CANH 20193204" userId="01f044d0-80ec-4852-b206-3babfca97444" providerId="ADAL" clId="{28DAA5C0-FF3D-430F-9534-731E5BD9294B}" dt="2023-01-02T16:42:19.004" v="4037"/>
          <ac:spMkLst>
            <pc:docMk/>
            <pc:sldMk cId="667349359" sldId="319"/>
            <ac:spMk id="64" creationId="{0B466992-5028-117C-3388-041A7317B7AB}"/>
          </ac:spMkLst>
        </pc:spChg>
        <pc:spChg chg="add del mod">
          <ac:chgData name="NGO VAN CANH 20193204" userId="01f044d0-80ec-4852-b206-3babfca97444" providerId="ADAL" clId="{28DAA5C0-FF3D-430F-9534-731E5BD9294B}" dt="2023-01-02T16:42:19.004" v="4037"/>
          <ac:spMkLst>
            <pc:docMk/>
            <pc:sldMk cId="667349359" sldId="319"/>
            <ac:spMk id="65" creationId="{E872E091-D1A0-F063-9FDF-0FDE64D2D9C8}"/>
          </ac:spMkLst>
        </pc:spChg>
        <pc:spChg chg="add del mod">
          <ac:chgData name="NGO VAN CANH 20193204" userId="01f044d0-80ec-4852-b206-3babfca97444" providerId="ADAL" clId="{28DAA5C0-FF3D-430F-9534-731E5BD9294B}" dt="2023-01-02T16:42:19.004" v="4037"/>
          <ac:spMkLst>
            <pc:docMk/>
            <pc:sldMk cId="667349359" sldId="319"/>
            <ac:spMk id="66" creationId="{D8DFF53A-F175-318E-CC00-252113ED891B}"/>
          </ac:spMkLst>
        </pc:spChg>
        <pc:spChg chg="add del mod">
          <ac:chgData name="NGO VAN CANH 20193204" userId="01f044d0-80ec-4852-b206-3babfca97444" providerId="ADAL" clId="{28DAA5C0-FF3D-430F-9534-731E5BD9294B}" dt="2023-01-02T16:51:42.298" v="4084" actId="1076"/>
          <ac:spMkLst>
            <pc:docMk/>
            <pc:sldMk cId="667349359" sldId="319"/>
            <ac:spMk id="67" creationId="{11054FA0-2724-E6B5-7A17-BBD30383592D}"/>
          </ac:spMkLst>
        </pc:spChg>
        <pc:spChg chg="add del mod">
          <ac:chgData name="NGO VAN CANH 20193204" userId="01f044d0-80ec-4852-b206-3babfca97444" providerId="ADAL" clId="{28DAA5C0-FF3D-430F-9534-731E5BD9294B}" dt="2023-01-02T16:51:42.298" v="4084" actId="1076"/>
          <ac:spMkLst>
            <pc:docMk/>
            <pc:sldMk cId="667349359" sldId="319"/>
            <ac:spMk id="75" creationId="{ADE56E44-0F11-FC00-5CC4-BE0C4EF45316}"/>
          </ac:spMkLst>
        </pc:spChg>
        <pc:spChg chg="add del mod">
          <ac:chgData name="NGO VAN CANH 20193204" userId="01f044d0-80ec-4852-b206-3babfca97444" providerId="ADAL" clId="{28DAA5C0-FF3D-430F-9534-731E5BD9294B}" dt="2023-01-02T16:51:42.298" v="4084" actId="1076"/>
          <ac:spMkLst>
            <pc:docMk/>
            <pc:sldMk cId="667349359" sldId="319"/>
            <ac:spMk id="76" creationId="{518B1A9A-FDED-14B4-8E7E-33B731CEEBD3}"/>
          </ac:spMkLst>
        </pc:spChg>
        <pc:spChg chg="add del mod">
          <ac:chgData name="NGO VAN CANH 20193204" userId="01f044d0-80ec-4852-b206-3babfca97444" providerId="ADAL" clId="{28DAA5C0-FF3D-430F-9534-731E5BD9294B}" dt="2023-01-02T16:51:42.298" v="4084" actId="1076"/>
          <ac:spMkLst>
            <pc:docMk/>
            <pc:sldMk cId="667349359" sldId="319"/>
            <ac:spMk id="77" creationId="{9E5A3A97-9C9D-39A1-1F93-10E0D65D21BB}"/>
          </ac:spMkLst>
        </pc:spChg>
        <pc:spChg chg="add del mod">
          <ac:chgData name="NGO VAN CANH 20193204" userId="01f044d0-80ec-4852-b206-3babfca97444" providerId="ADAL" clId="{28DAA5C0-FF3D-430F-9534-731E5BD9294B}" dt="2023-01-02T16:51:42.298" v="4084" actId="1076"/>
          <ac:spMkLst>
            <pc:docMk/>
            <pc:sldMk cId="667349359" sldId="319"/>
            <ac:spMk id="78" creationId="{628DE694-A79A-E79F-1F5B-F14965BD1DC3}"/>
          </ac:spMkLst>
        </pc:spChg>
        <pc:spChg chg="add del mod">
          <ac:chgData name="NGO VAN CANH 20193204" userId="01f044d0-80ec-4852-b206-3babfca97444" providerId="ADAL" clId="{28DAA5C0-FF3D-430F-9534-731E5BD9294B}" dt="2023-01-02T16:48:50.933" v="4060"/>
          <ac:spMkLst>
            <pc:docMk/>
            <pc:sldMk cId="667349359" sldId="319"/>
            <ac:spMk id="79" creationId="{D0FA015E-9F23-121D-6EB5-89ACACCF3731}"/>
          </ac:spMkLst>
        </pc:spChg>
        <pc:spChg chg="add del mod">
          <ac:chgData name="NGO VAN CANH 20193204" userId="01f044d0-80ec-4852-b206-3babfca97444" providerId="ADAL" clId="{28DAA5C0-FF3D-430F-9534-731E5BD9294B}" dt="2023-01-02T16:48:50.933" v="4060"/>
          <ac:spMkLst>
            <pc:docMk/>
            <pc:sldMk cId="667349359" sldId="319"/>
            <ac:spMk id="87" creationId="{F19B3324-963C-6C4F-EFCB-8B6CDABA2351}"/>
          </ac:spMkLst>
        </pc:spChg>
        <pc:spChg chg="add del mod">
          <ac:chgData name="NGO VAN CANH 20193204" userId="01f044d0-80ec-4852-b206-3babfca97444" providerId="ADAL" clId="{28DAA5C0-FF3D-430F-9534-731E5BD9294B}" dt="2023-01-02T16:48:50.933" v="4060"/>
          <ac:spMkLst>
            <pc:docMk/>
            <pc:sldMk cId="667349359" sldId="319"/>
            <ac:spMk id="88" creationId="{DB46E2E0-5636-7C00-BD8F-1F2C8D1E029F}"/>
          </ac:spMkLst>
        </pc:spChg>
        <pc:spChg chg="add del mod">
          <ac:chgData name="NGO VAN CANH 20193204" userId="01f044d0-80ec-4852-b206-3babfca97444" providerId="ADAL" clId="{28DAA5C0-FF3D-430F-9534-731E5BD9294B}" dt="2023-01-02T16:48:50.933" v="4060"/>
          <ac:spMkLst>
            <pc:docMk/>
            <pc:sldMk cId="667349359" sldId="319"/>
            <ac:spMk id="89" creationId="{D03243AA-CEFE-BD81-7358-F8004A6B9766}"/>
          </ac:spMkLst>
        </pc:spChg>
        <pc:spChg chg="add del mod">
          <ac:chgData name="NGO VAN CANH 20193204" userId="01f044d0-80ec-4852-b206-3babfca97444" providerId="ADAL" clId="{28DAA5C0-FF3D-430F-9534-731E5BD9294B}" dt="2023-01-02T16:48:50.933" v="4060"/>
          <ac:spMkLst>
            <pc:docMk/>
            <pc:sldMk cId="667349359" sldId="319"/>
            <ac:spMk id="90" creationId="{1D77D9E2-4FC1-CF52-DDE7-94C135A2A5B0}"/>
          </ac:spMkLst>
        </pc:spChg>
        <pc:grpChg chg="add del mod">
          <ac:chgData name="NGO VAN CANH 20193204" userId="01f044d0-80ec-4852-b206-3babfca97444" providerId="ADAL" clId="{28DAA5C0-FF3D-430F-9534-731E5BD9294B}" dt="2023-01-01T13:14:35.944" v="3013" actId="165"/>
          <ac:grpSpMkLst>
            <pc:docMk/>
            <pc:sldMk cId="667349359" sldId="319"/>
            <ac:grpSpMk id="2" creationId="{3BA9B8C6-B0BB-346F-7005-6DA79A66D1F7}"/>
          </ac:grpSpMkLst>
        </pc:grpChg>
        <pc:grpChg chg="add del mod">
          <ac:chgData name="NGO VAN CANH 20193204" userId="01f044d0-80ec-4852-b206-3babfca97444" providerId="ADAL" clId="{28DAA5C0-FF3D-430F-9534-731E5BD9294B}" dt="2023-01-02T16:33:40.681" v="3989" actId="165"/>
          <ac:grpSpMkLst>
            <pc:docMk/>
            <pc:sldMk cId="667349359" sldId="319"/>
            <ac:grpSpMk id="32" creationId="{9DB91C9B-6211-A8CB-4014-D649F68F60B6}"/>
          </ac:grpSpMkLst>
        </pc:grpChg>
        <pc:grpChg chg="add del mod">
          <ac:chgData name="NGO VAN CANH 20193204" userId="01f044d0-80ec-4852-b206-3babfca97444" providerId="ADAL" clId="{28DAA5C0-FF3D-430F-9534-731E5BD9294B}" dt="2023-01-02T16:40:25.505" v="4023" actId="165"/>
          <ac:grpSpMkLst>
            <pc:docMk/>
            <pc:sldMk cId="667349359" sldId="319"/>
            <ac:grpSpMk id="43" creationId="{E57E2148-FCF1-2474-4105-83A201DDC3AD}"/>
          </ac:grpSpMkLst>
        </pc:grpChg>
        <pc:picChg chg="add mod topLvl modCrop">
          <ac:chgData name="NGO VAN CANH 20193204" userId="01f044d0-80ec-4852-b206-3babfca97444" providerId="ADAL" clId="{28DAA5C0-FF3D-430F-9534-731E5BD9294B}" dt="2023-01-02T16:45:03.193" v="4044" actId="1076"/>
          <ac:picMkLst>
            <pc:docMk/>
            <pc:sldMk cId="667349359" sldId="319"/>
            <ac:picMk id="3" creationId="{3A3620DF-C867-7C84-63D3-A57708FB8EC0}"/>
          </ac:picMkLst>
        </pc:picChg>
        <pc:cxnChg chg="add mod topLvl">
          <ac:chgData name="NGO VAN CANH 20193204" userId="01f044d0-80ec-4852-b206-3babfca97444" providerId="ADAL" clId="{28DAA5C0-FF3D-430F-9534-731E5BD9294B}" dt="2023-01-02T16:49:48.092" v="4078" actId="208"/>
          <ac:cxnSpMkLst>
            <pc:docMk/>
            <pc:sldMk cId="667349359" sldId="319"/>
            <ac:cxnSpMk id="6" creationId="{8A9E170E-FB07-9B9A-4A0B-702208BEE811}"/>
          </ac:cxnSpMkLst>
        </pc:cxnChg>
        <pc:cxnChg chg="add del mod">
          <ac:chgData name="NGO VAN CANH 20193204" userId="01f044d0-80ec-4852-b206-3babfca97444" providerId="ADAL" clId="{28DAA5C0-FF3D-430F-9534-731E5BD9294B}" dt="2023-01-02T16:41:57.291" v="4031" actId="478"/>
          <ac:cxnSpMkLst>
            <pc:docMk/>
            <pc:sldMk cId="667349359" sldId="319"/>
            <ac:cxnSpMk id="9" creationId="{1DC26B7E-4836-2902-0481-77A1C5606A16}"/>
          </ac:cxnSpMkLst>
        </pc:cxnChg>
        <pc:cxnChg chg="add del mod">
          <ac:chgData name="NGO VAN CANH 20193204" userId="01f044d0-80ec-4852-b206-3babfca97444" providerId="ADAL" clId="{28DAA5C0-FF3D-430F-9534-731E5BD9294B}" dt="2023-01-02T16:41:57.291" v="4031" actId="478"/>
          <ac:cxnSpMkLst>
            <pc:docMk/>
            <pc:sldMk cId="667349359" sldId="319"/>
            <ac:cxnSpMk id="10" creationId="{2726C786-2542-A793-0BCD-4B816D961D81}"/>
          </ac:cxnSpMkLst>
        </pc:cxnChg>
        <pc:cxnChg chg="add del mod">
          <ac:chgData name="NGO VAN CANH 20193204" userId="01f044d0-80ec-4852-b206-3babfca97444" providerId="ADAL" clId="{28DAA5C0-FF3D-430F-9534-731E5BD9294B}" dt="2023-01-02T16:41:57.291" v="4031" actId="478"/>
          <ac:cxnSpMkLst>
            <pc:docMk/>
            <pc:sldMk cId="667349359" sldId="319"/>
            <ac:cxnSpMk id="11" creationId="{96533D70-7405-72D5-B1B9-4682A0C8C531}"/>
          </ac:cxnSpMkLst>
        </pc:cxnChg>
        <pc:cxnChg chg="add mod topLvl">
          <ac:chgData name="NGO VAN CANH 20193204" userId="01f044d0-80ec-4852-b206-3babfca97444" providerId="ADAL" clId="{28DAA5C0-FF3D-430F-9534-731E5BD9294B}" dt="2023-01-02T16:49:48.092" v="4078" actId="208"/>
          <ac:cxnSpMkLst>
            <pc:docMk/>
            <pc:sldMk cId="667349359" sldId="319"/>
            <ac:cxnSpMk id="12" creationId="{4854BE03-5E47-B8C2-BBD2-F400CCF35CF7}"/>
          </ac:cxnSpMkLst>
        </pc:cxnChg>
        <pc:cxnChg chg="add mod topLvl">
          <ac:chgData name="NGO VAN CANH 20193204" userId="01f044d0-80ec-4852-b206-3babfca97444" providerId="ADAL" clId="{28DAA5C0-FF3D-430F-9534-731E5BD9294B}" dt="2023-01-02T16:49:48.092" v="4078" actId="208"/>
          <ac:cxnSpMkLst>
            <pc:docMk/>
            <pc:sldMk cId="667349359" sldId="319"/>
            <ac:cxnSpMk id="13" creationId="{E7583829-6F5F-8AD9-20A1-FEBE5FFD38C4}"/>
          </ac:cxnSpMkLst>
        </pc:cxnChg>
        <pc:cxnChg chg="del mod topLvl">
          <ac:chgData name="NGO VAN CANH 20193204" userId="01f044d0-80ec-4852-b206-3babfca97444" providerId="ADAL" clId="{28DAA5C0-FF3D-430F-9534-731E5BD9294B}" dt="2023-01-01T13:23:13.516" v="3163" actId="478"/>
          <ac:cxnSpMkLst>
            <pc:docMk/>
            <pc:sldMk cId="667349359" sldId="319"/>
            <ac:cxnSpMk id="13" creationId="{FE5B3B1E-8391-BBA6-9AAB-3F419A497D90}"/>
          </ac:cxnSpMkLst>
        </pc:cxnChg>
        <pc:cxnChg chg="add mod topLvl">
          <ac:chgData name="NGO VAN CANH 20193204" userId="01f044d0-80ec-4852-b206-3babfca97444" providerId="ADAL" clId="{28DAA5C0-FF3D-430F-9534-731E5BD9294B}" dt="2023-01-02T16:49:48.092" v="4078" actId="208"/>
          <ac:cxnSpMkLst>
            <pc:docMk/>
            <pc:sldMk cId="667349359" sldId="319"/>
            <ac:cxnSpMk id="14" creationId="{1918CA87-2FB8-3119-0FAD-E38DF767B266}"/>
          </ac:cxnSpMkLst>
        </pc:cxnChg>
        <pc:cxnChg chg="del mod topLvl">
          <ac:chgData name="NGO VAN CANH 20193204" userId="01f044d0-80ec-4852-b206-3babfca97444" providerId="ADAL" clId="{28DAA5C0-FF3D-430F-9534-731E5BD9294B}" dt="2023-01-01T13:23:13.516" v="3163" actId="478"/>
          <ac:cxnSpMkLst>
            <pc:docMk/>
            <pc:sldMk cId="667349359" sldId="319"/>
            <ac:cxnSpMk id="14" creationId="{DA2974BA-5304-C7F6-60C9-099ED6E20054}"/>
          </ac:cxnSpMkLst>
        </pc:cxnChg>
        <pc:cxnChg chg="del mod topLvl">
          <ac:chgData name="NGO VAN CANH 20193204" userId="01f044d0-80ec-4852-b206-3babfca97444" providerId="ADAL" clId="{28DAA5C0-FF3D-430F-9534-731E5BD9294B}" dt="2023-01-01T13:23:13.516" v="3163" actId="478"/>
          <ac:cxnSpMkLst>
            <pc:docMk/>
            <pc:sldMk cId="667349359" sldId="319"/>
            <ac:cxnSpMk id="15" creationId="{A1A6C225-4B9C-0317-0A07-3182BA739E27}"/>
          </ac:cxnSpMkLst>
        </pc:cxnChg>
        <pc:cxnChg chg="add del mod">
          <ac:chgData name="NGO VAN CANH 20193204" userId="01f044d0-80ec-4852-b206-3babfca97444" providerId="ADAL" clId="{28DAA5C0-FF3D-430F-9534-731E5BD9294B}" dt="2023-01-02T16:31:55.425" v="3970" actId="478"/>
          <ac:cxnSpMkLst>
            <pc:docMk/>
            <pc:sldMk cId="667349359" sldId="319"/>
            <ac:cxnSpMk id="15" creationId="{A35C1B5E-C20D-1EAD-735B-809765EB451C}"/>
          </ac:cxnSpMkLst>
        </pc:cxnChg>
        <pc:cxnChg chg="add del mod">
          <ac:chgData name="NGO VAN CANH 20193204" userId="01f044d0-80ec-4852-b206-3babfca97444" providerId="ADAL" clId="{28DAA5C0-FF3D-430F-9534-731E5BD9294B}" dt="2023-01-02T16:31:51.724" v="3969" actId="478"/>
          <ac:cxnSpMkLst>
            <pc:docMk/>
            <pc:sldMk cId="667349359" sldId="319"/>
            <ac:cxnSpMk id="16" creationId="{320E7FE7-D9C8-89D8-E326-35D469ADAC11}"/>
          </ac:cxnSpMkLst>
        </pc:cxnChg>
        <pc:cxnChg chg="del mod topLvl">
          <ac:chgData name="NGO VAN CANH 20193204" userId="01f044d0-80ec-4852-b206-3babfca97444" providerId="ADAL" clId="{28DAA5C0-FF3D-430F-9534-731E5BD9294B}" dt="2023-01-01T13:23:13.516" v="3163" actId="478"/>
          <ac:cxnSpMkLst>
            <pc:docMk/>
            <pc:sldMk cId="667349359" sldId="319"/>
            <ac:cxnSpMk id="16" creationId="{B1BEB432-3F55-8473-8942-72C14E74D12C}"/>
          </ac:cxnSpMkLst>
        </pc:cxnChg>
        <pc:cxnChg chg="add del mod">
          <ac:chgData name="NGO VAN CANH 20193204" userId="01f044d0-80ec-4852-b206-3babfca97444" providerId="ADAL" clId="{28DAA5C0-FF3D-430F-9534-731E5BD9294B}" dt="2023-01-02T16:41:57.291" v="4031" actId="478"/>
          <ac:cxnSpMkLst>
            <pc:docMk/>
            <pc:sldMk cId="667349359" sldId="319"/>
            <ac:cxnSpMk id="17" creationId="{532CCF54-3421-81BE-3BF7-6CDBD50AF810}"/>
          </ac:cxnSpMkLst>
        </pc:cxnChg>
        <pc:cxnChg chg="add del mod">
          <ac:chgData name="NGO VAN CANH 20193204" userId="01f044d0-80ec-4852-b206-3babfca97444" providerId="ADAL" clId="{28DAA5C0-FF3D-430F-9534-731E5BD9294B}" dt="2023-01-02T16:41:57.291" v="4031" actId="478"/>
          <ac:cxnSpMkLst>
            <pc:docMk/>
            <pc:sldMk cId="667349359" sldId="319"/>
            <ac:cxnSpMk id="18" creationId="{F7F90686-E268-982C-EBF9-F1CB92C213DB}"/>
          </ac:cxnSpMkLst>
        </pc:cxnChg>
        <pc:cxnChg chg="add del mod">
          <ac:chgData name="NGO VAN CANH 20193204" userId="01f044d0-80ec-4852-b206-3babfca97444" providerId="ADAL" clId="{28DAA5C0-FF3D-430F-9534-731E5BD9294B}" dt="2023-01-02T16:41:57.291" v="4031" actId="478"/>
          <ac:cxnSpMkLst>
            <pc:docMk/>
            <pc:sldMk cId="667349359" sldId="319"/>
            <ac:cxnSpMk id="19" creationId="{3A71FEE8-FC17-5B76-A692-C5C299CF8727}"/>
          </ac:cxnSpMkLst>
        </pc:cxnChg>
        <pc:cxnChg chg="add del mod">
          <ac:chgData name="NGO VAN CANH 20193204" userId="01f044d0-80ec-4852-b206-3babfca97444" providerId="ADAL" clId="{28DAA5C0-FF3D-430F-9534-731E5BD9294B}" dt="2023-01-02T16:41:57.291" v="4031" actId="478"/>
          <ac:cxnSpMkLst>
            <pc:docMk/>
            <pc:sldMk cId="667349359" sldId="319"/>
            <ac:cxnSpMk id="20" creationId="{32E3283F-EF82-EC0F-1DDC-858533E78AB0}"/>
          </ac:cxnSpMkLst>
        </pc:cxnChg>
        <pc:cxnChg chg="add del mod">
          <ac:chgData name="NGO VAN CANH 20193204" userId="01f044d0-80ec-4852-b206-3babfca97444" providerId="ADAL" clId="{28DAA5C0-FF3D-430F-9534-731E5BD9294B}" dt="2023-01-02T16:31:48.277" v="3968" actId="478"/>
          <ac:cxnSpMkLst>
            <pc:docMk/>
            <pc:sldMk cId="667349359" sldId="319"/>
            <ac:cxnSpMk id="25" creationId="{CE1424F6-180E-AB64-FE7F-16FE38AFF08C}"/>
          </ac:cxnSpMkLst>
        </pc:cxnChg>
        <pc:cxnChg chg="add del mod topLvl">
          <ac:chgData name="NGO VAN CANH 20193204" userId="01f044d0-80ec-4852-b206-3babfca97444" providerId="ADAL" clId="{28DAA5C0-FF3D-430F-9534-731E5BD9294B}" dt="2023-01-01T13:23:13.516" v="3163" actId="478"/>
          <ac:cxnSpMkLst>
            <pc:docMk/>
            <pc:sldMk cId="667349359" sldId="319"/>
            <ac:cxnSpMk id="30" creationId="{4967CFD1-ACC7-3EE1-8D74-304C3085F408}"/>
          </ac:cxnSpMkLst>
        </pc:cxnChg>
        <pc:cxnChg chg="add del mod topLvl">
          <ac:chgData name="NGO VAN CANH 20193204" userId="01f044d0-80ec-4852-b206-3babfca97444" providerId="ADAL" clId="{28DAA5C0-FF3D-430F-9534-731E5BD9294B}" dt="2023-01-01T13:23:13.516" v="3163" actId="478"/>
          <ac:cxnSpMkLst>
            <pc:docMk/>
            <pc:sldMk cId="667349359" sldId="319"/>
            <ac:cxnSpMk id="31" creationId="{3D35CE7E-000F-B838-E3D7-61B7BEEA0C0E}"/>
          </ac:cxnSpMkLst>
        </pc:cxnChg>
        <pc:cxnChg chg="add del mod topLvl">
          <ac:chgData name="NGO VAN CANH 20193204" userId="01f044d0-80ec-4852-b206-3babfca97444" providerId="ADAL" clId="{28DAA5C0-FF3D-430F-9534-731E5BD9294B}" dt="2023-01-01T13:23:13.516" v="3163" actId="478"/>
          <ac:cxnSpMkLst>
            <pc:docMk/>
            <pc:sldMk cId="667349359" sldId="319"/>
            <ac:cxnSpMk id="32" creationId="{3DFD001E-098B-7033-319A-C01AEE065EA9}"/>
          </ac:cxnSpMkLst>
        </pc:cxnChg>
        <pc:cxnChg chg="add del mod">
          <ac:chgData name="NGO VAN CANH 20193204" userId="01f044d0-80ec-4852-b206-3babfca97444" providerId="ADAL" clId="{28DAA5C0-FF3D-430F-9534-731E5BD9294B}" dt="2023-01-02T16:42:06.309" v="4035"/>
          <ac:cxnSpMkLst>
            <pc:docMk/>
            <pc:sldMk cId="667349359" sldId="319"/>
            <ac:cxnSpMk id="44" creationId="{7587A29A-9F5E-7AA9-82FA-807D95FF9924}"/>
          </ac:cxnSpMkLst>
        </pc:cxnChg>
        <pc:cxnChg chg="add del mod">
          <ac:chgData name="NGO VAN CANH 20193204" userId="01f044d0-80ec-4852-b206-3babfca97444" providerId="ADAL" clId="{28DAA5C0-FF3D-430F-9534-731E5BD9294B}" dt="2023-01-02T16:42:06.309" v="4035"/>
          <ac:cxnSpMkLst>
            <pc:docMk/>
            <pc:sldMk cId="667349359" sldId="319"/>
            <ac:cxnSpMk id="45" creationId="{D20DACA9-5498-CA55-8E37-B49E52387580}"/>
          </ac:cxnSpMkLst>
        </pc:cxnChg>
        <pc:cxnChg chg="add del mod">
          <ac:chgData name="NGO VAN CANH 20193204" userId="01f044d0-80ec-4852-b206-3babfca97444" providerId="ADAL" clId="{28DAA5C0-FF3D-430F-9534-731E5BD9294B}" dt="2023-01-02T16:42:06.309" v="4035"/>
          <ac:cxnSpMkLst>
            <pc:docMk/>
            <pc:sldMk cId="667349359" sldId="319"/>
            <ac:cxnSpMk id="46" creationId="{879273C7-D4F2-24F3-8324-254446746AFF}"/>
          </ac:cxnSpMkLst>
        </pc:cxnChg>
        <pc:cxnChg chg="add del mod">
          <ac:chgData name="NGO VAN CANH 20193204" userId="01f044d0-80ec-4852-b206-3babfca97444" providerId="ADAL" clId="{28DAA5C0-FF3D-430F-9534-731E5BD9294B}" dt="2023-01-02T16:42:06.309" v="4035"/>
          <ac:cxnSpMkLst>
            <pc:docMk/>
            <pc:sldMk cId="667349359" sldId="319"/>
            <ac:cxnSpMk id="47" creationId="{C11789EA-545D-946D-DB35-4DFD824CD813}"/>
          </ac:cxnSpMkLst>
        </pc:cxnChg>
        <pc:cxnChg chg="add del mod">
          <ac:chgData name="NGO VAN CANH 20193204" userId="01f044d0-80ec-4852-b206-3babfca97444" providerId="ADAL" clId="{28DAA5C0-FF3D-430F-9534-731E5BD9294B}" dt="2023-01-02T16:42:06.309" v="4035"/>
          <ac:cxnSpMkLst>
            <pc:docMk/>
            <pc:sldMk cId="667349359" sldId="319"/>
            <ac:cxnSpMk id="48" creationId="{90161DF2-CD08-70A8-BF7A-C0F254D2C691}"/>
          </ac:cxnSpMkLst>
        </pc:cxnChg>
        <pc:cxnChg chg="add del mod">
          <ac:chgData name="NGO VAN CANH 20193204" userId="01f044d0-80ec-4852-b206-3babfca97444" providerId="ADAL" clId="{28DAA5C0-FF3D-430F-9534-731E5BD9294B}" dt="2023-01-02T16:42:06.309" v="4035"/>
          <ac:cxnSpMkLst>
            <pc:docMk/>
            <pc:sldMk cId="667349359" sldId="319"/>
            <ac:cxnSpMk id="49" creationId="{733B2A03-30B7-6F54-9D08-C66DDDFF958D}"/>
          </ac:cxnSpMkLst>
        </pc:cxnChg>
        <pc:cxnChg chg="add del mod">
          <ac:chgData name="NGO VAN CANH 20193204" userId="01f044d0-80ec-4852-b206-3babfca97444" providerId="ADAL" clId="{28DAA5C0-FF3D-430F-9534-731E5BD9294B}" dt="2023-01-02T16:42:06.309" v="4035"/>
          <ac:cxnSpMkLst>
            <pc:docMk/>
            <pc:sldMk cId="667349359" sldId="319"/>
            <ac:cxnSpMk id="50" creationId="{E5A06B1B-96F1-A39B-6650-EACCE5C7C905}"/>
          </ac:cxnSpMkLst>
        </pc:cxnChg>
        <pc:cxnChg chg="add del mod">
          <ac:chgData name="NGO VAN CANH 20193204" userId="01f044d0-80ec-4852-b206-3babfca97444" providerId="ADAL" clId="{28DAA5C0-FF3D-430F-9534-731E5BD9294B}" dt="2023-01-02T16:42:19.004" v="4037"/>
          <ac:cxnSpMkLst>
            <pc:docMk/>
            <pc:sldMk cId="667349359" sldId="319"/>
            <ac:cxnSpMk id="56" creationId="{6436C9F7-256B-F375-9E59-0C9647D257D3}"/>
          </ac:cxnSpMkLst>
        </pc:cxnChg>
        <pc:cxnChg chg="add del mod">
          <ac:chgData name="NGO VAN CANH 20193204" userId="01f044d0-80ec-4852-b206-3babfca97444" providerId="ADAL" clId="{28DAA5C0-FF3D-430F-9534-731E5BD9294B}" dt="2023-01-02T16:42:19.004" v="4037"/>
          <ac:cxnSpMkLst>
            <pc:docMk/>
            <pc:sldMk cId="667349359" sldId="319"/>
            <ac:cxnSpMk id="57" creationId="{3938F870-4325-EEBA-264B-B3C7C157FAF5}"/>
          </ac:cxnSpMkLst>
        </pc:cxnChg>
        <pc:cxnChg chg="add del mod">
          <ac:chgData name="NGO VAN CANH 20193204" userId="01f044d0-80ec-4852-b206-3babfca97444" providerId="ADAL" clId="{28DAA5C0-FF3D-430F-9534-731E5BD9294B}" dt="2023-01-02T16:42:19.004" v="4037"/>
          <ac:cxnSpMkLst>
            <pc:docMk/>
            <pc:sldMk cId="667349359" sldId="319"/>
            <ac:cxnSpMk id="58" creationId="{0B1B7FBA-E13A-B373-7FAA-D80FC1D0A29F}"/>
          </ac:cxnSpMkLst>
        </pc:cxnChg>
        <pc:cxnChg chg="add del mod">
          <ac:chgData name="NGO VAN CANH 20193204" userId="01f044d0-80ec-4852-b206-3babfca97444" providerId="ADAL" clId="{28DAA5C0-FF3D-430F-9534-731E5BD9294B}" dt="2023-01-02T16:42:19.004" v="4037"/>
          <ac:cxnSpMkLst>
            <pc:docMk/>
            <pc:sldMk cId="667349359" sldId="319"/>
            <ac:cxnSpMk id="59" creationId="{31B87313-FEDF-C811-F076-9BCA6A0AD93C}"/>
          </ac:cxnSpMkLst>
        </pc:cxnChg>
        <pc:cxnChg chg="add del mod">
          <ac:chgData name="NGO VAN CANH 20193204" userId="01f044d0-80ec-4852-b206-3babfca97444" providerId="ADAL" clId="{28DAA5C0-FF3D-430F-9534-731E5BD9294B}" dt="2023-01-02T16:42:19.004" v="4037"/>
          <ac:cxnSpMkLst>
            <pc:docMk/>
            <pc:sldMk cId="667349359" sldId="319"/>
            <ac:cxnSpMk id="60" creationId="{3E3FD193-CD75-1513-969F-41769E621FAA}"/>
          </ac:cxnSpMkLst>
        </pc:cxnChg>
        <pc:cxnChg chg="add del mod">
          <ac:chgData name="NGO VAN CANH 20193204" userId="01f044d0-80ec-4852-b206-3babfca97444" providerId="ADAL" clId="{28DAA5C0-FF3D-430F-9534-731E5BD9294B}" dt="2023-01-02T16:42:19.004" v="4037"/>
          <ac:cxnSpMkLst>
            <pc:docMk/>
            <pc:sldMk cId="667349359" sldId="319"/>
            <ac:cxnSpMk id="61" creationId="{50DFB333-7F44-48C6-0F5E-640E8789FC30}"/>
          </ac:cxnSpMkLst>
        </pc:cxnChg>
        <pc:cxnChg chg="add del mod">
          <ac:chgData name="NGO VAN CANH 20193204" userId="01f044d0-80ec-4852-b206-3babfca97444" providerId="ADAL" clId="{28DAA5C0-FF3D-430F-9534-731E5BD9294B}" dt="2023-01-02T16:42:19.004" v="4037"/>
          <ac:cxnSpMkLst>
            <pc:docMk/>
            <pc:sldMk cId="667349359" sldId="319"/>
            <ac:cxnSpMk id="62" creationId="{83700085-E1E7-608C-8129-84261C911383}"/>
          </ac:cxnSpMkLst>
        </pc:cxnChg>
        <pc:cxnChg chg="add del mod">
          <ac:chgData name="NGO VAN CANH 20193204" userId="01f044d0-80ec-4852-b206-3babfca97444" providerId="ADAL" clId="{28DAA5C0-FF3D-430F-9534-731E5BD9294B}" dt="2023-01-02T16:51:42.298" v="4084" actId="1076"/>
          <ac:cxnSpMkLst>
            <pc:docMk/>
            <pc:sldMk cId="667349359" sldId="319"/>
            <ac:cxnSpMk id="68" creationId="{7E985022-072E-5F90-1C95-C1BF57DDE6D5}"/>
          </ac:cxnSpMkLst>
        </pc:cxnChg>
        <pc:cxnChg chg="add del mod">
          <ac:chgData name="NGO VAN CANH 20193204" userId="01f044d0-80ec-4852-b206-3babfca97444" providerId="ADAL" clId="{28DAA5C0-FF3D-430F-9534-731E5BD9294B}" dt="2023-01-02T16:51:42.298" v="4084" actId="1076"/>
          <ac:cxnSpMkLst>
            <pc:docMk/>
            <pc:sldMk cId="667349359" sldId="319"/>
            <ac:cxnSpMk id="69" creationId="{3FF413E2-93FE-118C-D848-C568652EA2C5}"/>
          </ac:cxnSpMkLst>
        </pc:cxnChg>
        <pc:cxnChg chg="add del mod">
          <ac:chgData name="NGO VAN CANH 20193204" userId="01f044d0-80ec-4852-b206-3babfca97444" providerId="ADAL" clId="{28DAA5C0-FF3D-430F-9534-731E5BD9294B}" dt="2023-01-02T16:51:42.298" v="4084" actId="1076"/>
          <ac:cxnSpMkLst>
            <pc:docMk/>
            <pc:sldMk cId="667349359" sldId="319"/>
            <ac:cxnSpMk id="70" creationId="{258D487C-2439-2161-EAA0-A989C97C3719}"/>
          </ac:cxnSpMkLst>
        </pc:cxnChg>
        <pc:cxnChg chg="add del mod">
          <ac:chgData name="NGO VAN CANH 20193204" userId="01f044d0-80ec-4852-b206-3babfca97444" providerId="ADAL" clId="{28DAA5C0-FF3D-430F-9534-731E5BD9294B}" dt="2023-01-02T16:51:42.298" v="4084" actId="1076"/>
          <ac:cxnSpMkLst>
            <pc:docMk/>
            <pc:sldMk cId="667349359" sldId="319"/>
            <ac:cxnSpMk id="71" creationId="{E92C9202-3762-038C-05CD-F3FF0095D154}"/>
          </ac:cxnSpMkLst>
        </pc:cxnChg>
        <pc:cxnChg chg="add del mod">
          <ac:chgData name="NGO VAN CANH 20193204" userId="01f044d0-80ec-4852-b206-3babfca97444" providerId="ADAL" clId="{28DAA5C0-FF3D-430F-9534-731E5BD9294B}" dt="2023-01-02T16:51:42.298" v="4084" actId="1076"/>
          <ac:cxnSpMkLst>
            <pc:docMk/>
            <pc:sldMk cId="667349359" sldId="319"/>
            <ac:cxnSpMk id="72" creationId="{4302C66A-9C21-F83F-1A39-FE77EAB187B9}"/>
          </ac:cxnSpMkLst>
        </pc:cxnChg>
        <pc:cxnChg chg="add del mod">
          <ac:chgData name="NGO VAN CANH 20193204" userId="01f044d0-80ec-4852-b206-3babfca97444" providerId="ADAL" clId="{28DAA5C0-FF3D-430F-9534-731E5BD9294B}" dt="2023-01-02T16:51:42.298" v="4084" actId="1076"/>
          <ac:cxnSpMkLst>
            <pc:docMk/>
            <pc:sldMk cId="667349359" sldId="319"/>
            <ac:cxnSpMk id="73" creationId="{7BFD56E1-B171-983A-E81F-500715A02C66}"/>
          </ac:cxnSpMkLst>
        </pc:cxnChg>
        <pc:cxnChg chg="add del mod">
          <ac:chgData name="NGO VAN CANH 20193204" userId="01f044d0-80ec-4852-b206-3babfca97444" providerId="ADAL" clId="{28DAA5C0-FF3D-430F-9534-731E5BD9294B}" dt="2023-01-02T16:51:42.298" v="4084" actId="1076"/>
          <ac:cxnSpMkLst>
            <pc:docMk/>
            <pc:sldMk cId="667349359" sldId="319"/>
            <ac:cxnSpMk id="74" creationId="{CBAE8936-164E-D60B-CF26-2671B364631C}"/>
          </ac:cxnSpMkLst>
        </pc:cxnChg>
        <pc:cxnChg chg="add del mod">
          <ac:chgData name="NGO VAN CANH 20193204" userId="01f044d0-80ec-4852-b206-3babfca97444" providerId="ADAL" clId="{28DAA5C0-FF3D-430F-9534-731E5BD9294B}" dt="2023-01-02T16:48:50.933" v="4060"/>
          <ac:cxnSpMkLst>
            <pc:docMk/>
            <pc:sldMk cId="667349359" sldId="319"/>
            <ac:cxnSpMk id="80" creationId="{D124026A-9F08-44F1-D82F-E3B51AEFC656}"/>
          </ac:cxnSpMkLst>
        </pc:cxnChg>
        <pc:cxnChg chg="add del mod">
          <ac:chgData name="NGO VAN CANH 20193204" userId="01f044d0-80ec-4852-b206-3babfca97444" providerId="ADAL" clId="{28DAA5C0-FF3D-430F-9534-731E5BD9294B}" dt="2023-01-02T16:48:50.933" v="4060"/>
          <ac:cxnSpMkLst>
            <pc:docMk/>
            <pc:sldMk cId="667349359" sldId="319"/>
            <ac:cxnSpMk id="81" creationId="{641AB462-AA17-8947-9F83-FCE06149E655}"/>
          </ac:cxnSpMkLst>
        </pc:cxnChg>
        <pc:cxnChg chg="add del mod">
          <ac:chgData name="NGO VAN CANH 20193204" userId="01f044d0-80ec-4852-b206-3babfca97444" providerId="ADAL" clId="{28DAA5C0-FF3D-430F-9534-731E5BD9294B}" dt="2023-01-02T16:48:50.933" v="4060"/>
          <ac:cxnSpMkLst>
            <pc:docMk/>
            <pc:sldMk cId="667349359" sldId="319"/>
            <ac:cxnSpMk id="82" creationId="{5F41DF56-AA65-604A-1573-8FAE1B00CB45}"/>
          </ac:cxnSpMkLst>
        </pc:cxnChg>
        <pc:cxnChg chg="add del mod">
          <ac:chgData name="NGO VAN CANH 20193204" userId="01f044d0-80ec-4852-b206-3babfca97444" providerId="ADAL" clId="{28DAA5C0-FF3D-430F-9534-731E5BD9294B}" dt="2023-01-02T16:48:50.933" v="4060"/>
          <ac:cxnSpMkLst>
            <pc:docMk/>
            <pc:sldMk cId="667349359" sldId="319"/>
            <ac:cxnSpMk id="83" creationId="{0B8E324B-0EF7-067C-16AF-6F64C4C90068}"/>
          </ac:cxnSpMkLst>
        </pc:cxnChg>
        <pc:cxnChg chg="add del mod">
          <ac:chgData name="NGO VAN CANH 20193204" userId="01f044d0-80ec-4852-b206-3babfca97444" providerId="ADAL" clId="{28DAA5C0-FF3D-430F-9534-731E5BD9294B}" dt="2023-01-02T16:48:50.933" v="4060"/>
          <ac:cxnSpMkLst>
            <pc:docMk/>
            <pc:sldMk cId="667349359" sldId="319"/>
            <ac:cxnSpMk id="84" creationId="{BD40CFF5-A944-46C9-C0D9-721BEE95AB2C}"/>
          </ac:cxnSpMkLst>
        </pc:cxnChg>
        <pc:cxnChg chg="add del mod">
          <ac:chgData name="NGO VAN CANH 20193204" userId="01f044d0-80ec-4852-b206-3babfca97444" providerId="ADAL" clId="{28DAA5C0-FF3D-430F-9534-731E5BD9294B}" dt="2023-01-02T16:48:50.933" v="4060"/>
          <ac:cxnSpMkLst>
            <pc:docMk/>
            <pc:sldMk cId="667349359" sldId="319"/>
            <ac:cxnSpMk id="85" creationId="{7E49A074-9F03-5928-7E3B-3437557EAEEC}"/>
          </ac:cxnSpMkLst>
        </pc:cxnChg>
        <pc:cxnChg chg="add del mod">
          <ac:chgData name="NGO VAN CANH 20193204" userId="01f044d0-80ec-4852-b206-3babfca97444" providerId="ADAL" clId="{28DAA5C0-FF3D-430F-9534-731E5BD9294B}" dt="2023-01-02T16:48:50.933" v="4060"/>
          <ac:cxnSpMkLst>
            <pc:docMk/>
            <pc:sldMk cId="667349359" sldId="319"/>
            <ac:cxnSpMk id="86" creationId="{C919F54E-12C6-F159-6980-6BCFA424F2C4}"/>
          </ac:cxnSpMkLst>
        </pc:cxnChg>
      </pc:sldChg>
      <pc:sldChg chg="addSp delSp modSp add mod modTransition setBg modAnim">
        <pc:chgData name="NGO VAN CANH 20193204" userId="01f044d0-80ec-4852-b206-3babfca97444" providerId="ADAL" clId="{28DAA5C0-FF3D-430F-9534-731E5BD9294B}" dt="2023-01-02T17:44:54.057" v="4481"/>
        <pc:sldMkLst>
          <pc:docMk/>
          <pc:sldMk cId="3823878857" sldId="320"/>
        </pc:sldMkLst>
        <pc:spChg chg="mod">
          <ac:chgData name="NGO VAN CANH 20193204" userId="01f044d0-80ec-4852-b206-3babfca97444" providerId="ADAL" clId="{28DAA5C0-FF3D-430F-9534-731E5BD9294B}" dt="2023-01-02T17:04:25.995" v="4453" actId="20577"/>
          <ac:spMkLst>
            <pc:docMk/>
            <pc:sldMk cId="3823878857" sldId="320"/>
            <ac:spMk id="6" creationId="{28A9FE17-D0E0-A7B0-2515-D224E8435563}"/>
          </ac:spMkLst>
        </pc:spChg>
        <pc:spChg chg="mod">
          <ac:chgData name="NGO VAN CANH 20193204" userId="01f044d0-80ec-4852-b206-3babfca97444" providerId="ADAL" clId="{28DAA5C0-FF3D-430F-9534-731E5BD9294B}" dt="2023-01-02T16:50:08.675" v="4079" actId="208"/>
          <ac:spMkLst>
            <pc:docMk/>
            <pc:sldMk cId="3823878857" sldId="320"/>
            <ac:spMk id="12" creationId="{8138424A-F220-6D45-8B98-69488182A9BA}"/>
          </ac:spMkLst>
        </pc:spChg>
        <pc:spChg chg="mod">
          <ac:chgData name="NGO VAN CANH 20193204" userId="01f044d0-80ec-4852-b206-3babfca97444" providerId="ADAL" clId="{28DAA5C0-FF3D-430F-9534-731E5BD9294B}" dt="2023-01-02T16:51:05.162" v="4081" actId="2085"/>
          <ac:spMkLst>
            <pc:docMk/>
            <pc:sldMk cId="3823878857" sldId="320"/>
            <ac:spMk id="33" creationId="{AD21ED9E-09BE-7690-1A13-D31EA3B485FD}"/>
          </ac:spMkLst>
        </pc:spChg>
        <pc:spChg chg="mod">
          <ac:chgData name="NGO VAN CANH 20193204" userId="01f044d0-80ec-4852-b206-3babfca97444" providerId="ADAL" clId="{28DAA5C0-FF3D-430F-9534-731E5BD9294B}" dt="2023-01-02T16:51:05.162" v="4081" actId="2085"/>
          <ac:spMkLst>
            <pc:docMk/>
            <pc:sldMk cId="3823878857" sldId="320"/>
            <ac:spMk id="34" creationId="{58FE21F7-7795-91EF-D2B6-BABC45ECF311}"/>
          </ac:spMkLst>
        </pc:spChg>
        <pc:spChg chg="mod">
          <ac:chgData name="NGO VAN CANH 20193204" userId="01f044d0-80ec-4852-b206-3babfca97444" providerId="ADAL" clId="{28DAA5C0-FF3D-430F-9534-731E5BD9294B}" dt="2023-01-02T16:51:05.162" v="4081" actId="2085"/>
          <ac:spMkLst>
            <pc:docMk/>
            <pc:sldMk cId="3823878857" sldId="320"/>
            <ac:spMk id="35" creationId="{29872737-4A59-70AC-839F-FE84DCB91CFC}"/>
          </ac:spMkLst>
        </pc:spChg>
        <pc:spChg chg="mod">
          <ac:chgData name="NGO VAN CANH 20193204" userId="01f044d0-80ec-4852-b206-3babfca97444" providerId="ADAL" clId="{28DAA5C0-FF3D-430F-9534-731E5BD9294B}" dt="2023-01-02T16:51:05.162" v="4081" actId="2085"/>
          <ac:spMkLst>
            <pc:docMk/>
            <pc:sldMk cId="3823878857" sldId="320"/>
            <ac:spMk id="36" creationId="{1349F9B7-2660-D2E2-2D28-9D7B426459DC}"/>
          </ac:spMkLst>
        </pc:spChg>
        <pc:picChg chg="add del mod">
          <ac:chgData name="NGO VAN CANH 20193204" userId="01f044d0-80ec-4852-b206-3babfca97444" providerId="ADAL" clId="{28DAA5C0-FF3D-430F-9534-731E5BD9294B}" dt="2023-01-01T13:41:21.237" v="3279" actId="478"/>
          <ac:picMkLst>
            <pc:docMk/>
            <pc:sldMk cId="3823878857" sldId="320"/>
            <ac:picMk id="2" creationId="{34FD3CD9-6B0F-8333-48B1-D0E5CBE1519D}"/>
          </ac:picMkLst>
        </pc:picChg>
        <pc:picChg chg="add del mod">
          <ac:chgData name="NGO VAN CANH 20193204" userId="01f044d0-80ec-4852-b206-3babfca97444" providerId="ADAL" clId="{28DAA5C0-FF3D-430F-9534-731E5BD9294B}" dt="2023-01-02T16:45:09.254" v="4045" actId="478"/>
          <ac:picMkLst>
            <pc:docMk/>
            <pc:sldMk cId="3823878857" sldId="320"/>
            <ac:picMk id="2" creationId="{78E06E59-B6C1-109D-1A75-F078855557AF}"/>
          </ac:picMkLst>
        </pc:picChg>
        <pc:picChg chg="add mod">
          <ac:chgData name="NGO VAN CANH 20193204" userId="01f044d0-80ec-4852-b206-3babfca97444" providerId="ADAL" clId="{28DAA5C0-FF3D-430F-9534-731E5BD9294B}" dt="2023-01-02T16:45:17.480" v="4047" actId="1076"/>
          <ac:picMkLst>
            <pc:docMk/>
            <pc:sldMk cId="3823878857" sldId="320"/>
            <ac:picMk id="5" creationId="{A1DE502C-E0B2-A3D7-88B3-97B5ADBE63A9}"/>
          </ac:picMkLst>
        </pc:picChg>
        <pc:cxnChg chg="mod">
          <ac:chgData name="NGO VAN CANH 20193204" userId="01f044d0-80ec-4852-b206-3babfca97444" providerId="ADAL" clId="{28DAA5C0-FF3D-430F-9534-731E5BD9294B}" dt="2023-01-02T16:50:08.675" v="4079" actId="208"/>
          <ac:cxnSpMkLst>
            <pc:docMk/>
            <pc:sldMk cId="3823878857" sldId="320"/>
            <ac:cxnSpMk id="13" creationId="{FE5B3B1E-8391-BBA6-9AAB-3F419A497D90}"/>
          </ac:cxnSpMkLst>
        </pc:cxnChg>
        <pc:cxnChg chg="mod">
          <ac:chgData name="NGO VAN CANH 20193204" userId="01f044d0-80ec-4852-b206-3babfca97444" providerId="ADAL" clId="{28DAA5C0-FF3D-430F-9534-731E5BD9294B}" dt="2023-01-02T16:50:08.675" v="4079" actId="208"/>
          <ac:cxnSpMkLst>
            <pc:docMk/>
            <pc:sldMk cId="3823878857" sldId="320"/>
            <ac:cxnSpMk id="14" creationId="{DA2974BA-5304-C7F6-60C9-099ED6E20054}"/>
          </ac:cxnSpMkLst>
        </pc:cxnChg>
        <pc:cxnChg chg="mod">
          <ac:chgData name="NGO VAN CANH 20193204" userId="01f044d0-80ec-4852-b206-3babfca97444" providerId="ADAL" clId="{28DAA5C0-FF3D-430F-9534-731E5BD9294B}" dt="2023-01-02T16:50:08.675" v="4079" actId="208"/>
          <ac:cxnSpMkLst>
            <pc:docMk/>
            <pc:sldMk cId="3823878857" sldId="320"/>
            <ac:cxnSpMk id="15" creationId="{A1A6C225-4B9C-0317-0A07-3182BA739E27}"/>
          </ac:cxnSpMkLst>
        </pc:cxnChg>
        <pc:cxnChg chg="mod">
          <ac:chgData name="NGO VAN CANH 20193204" userId="01f044d0-80ec-4852-b206-3babfca97444" providerId="ADAL" clId="{28DAA5C0-FF3D-430F-9534-731E5BD9294B}" dt="2023-01-02T16:50:08.675" v="4079" actId="208"/>
          <ac:cxnSpMkLst>
            <pc:docMk/>
            <pc:sldMk cId="3823878857" sldId="320"/>
            <ac:cxnSpMk id="16" creationId="{B1BEB432-3F55-8473-8942-72C14E74D12C}"/>
          </ac:cxnSpMkLst>
        </pc:cxnChg>
        <pc:cxnChg chg="mod">
          <ac:chgData name="NGO VAN CANH 20193204" userId="01f044d0-80ec-4852-b206-3babfca97444" providerId="ADAL" clId="{28DAA5C0-FF3D-430F-9534-731E5BD9294B}" dt="2023-01-02T16:50:08.675" v="4079" actId="208"/>
          <ac:cxnSpMkLst>
            <pc:docMk/>
            <pc:sldMk cId="3823878857" sldId="320"/>
            <ac:cxnSpMk id="30" creationId="{4967CFD1-ACC7-3EE1-8D74-304C3085F408}"/>
          </ac:cxnSpMkLst>
        </pc:cxnChg>
        <pc:cxnChg chg="mod">
          <ac:chgData name="NGO VAN CANH 20193204" userId="01f044d0-80ec-4852-b206-3babfca97444" providerId="ADAL" clId="{28DAA5C0-FF3D-430F-9534-731E5BD9294B}" dt="2023-01-02T16:50:08.675" v="4079" actId="208"/>
          <ac:cxnSpMkLst>
            <pc:docMk/>
            <pc:sldMk cId="3823878857" sldId="320"/>
            <ac:cxnSpMk id="31" creationId="{3D35CE7E-000F-B838-E3D7-61B7BEEA0C0E}"/>
          </ac:cxnSpMkLst>
        </pc:cxnChg>
        <pc:cxnChg chg="mod">
          <ac:chgData name="NGO VAN CANH 20193204" userId="01f044d0-80ec-4852-b206-3babfca97444" providerId="ADAL" clId="{28DAA5C0-FF3D-430F-9534-731E5BD9294B}" dt="2023-01-02T16:50:08.675" v="4079" actId="208"/>
          <ac:cxnSpMkLst>
            <pc:docMk/>
            <pc:sldMk cId="3823878857" sldId="320"/>
            <ac:cxnSpMk id="32" creationId="{3DFD001E-098B-7033-319A-C01AEE065EA9}"/>
          </ac:cxnSpMkLst>
        </pc:cxnChg>
      </pc:sldChg>
      <pc:sldChg chg="addSp delSp modSp add del mod modTransition addAnim delAnim modAnim">
        <pc:chgData name="NGO VAN CANH 20193204" userId="01f044d0-80ec-4852-b206-3babfca97444" providerId="ADAL" clId="{28DAA5C0-FF3D-430F-9534-731E5BD9294B}" dt="2023-01-01T13:40:49.432" v="3269" actId="47"/>
        <pc:sldMkLst>
          <pc:docMk/>
          <pc:sldMk cId="2855102059" sldId="321"/>
        </pc:sldMkLst>
        <pc:spChg chg="del">
          <ac:chgData name="NGO VAN CANH 20193204" userId="01f044d0-80ec-4852-b206-3babfca97444" providerId="ADAL" clId="{28DAA5C0-FF3D-430F-9534-731E5BD9294B}" dt="2023-01-01T13:25:08.593" v="3174" actId="478"/>
          <ac:spMkLst>
            <pc:docMk/>
            <pc:sldMk cId="2855102059" sldId="321"/>
            <ac:spMk id="3" creationId="{24BE4091-E400-A20B-6BDD-263A09C46122}"/>
          </ac:spMkLst>
        </pc:spChg>
        <pc:spChg chg="del">
          <ac:chgData name="NGO VAN CANH 20193204" userId="01f044d0-80ec-4852-b206-3babfca97444" providerId="ADAL" clId="{28DAA5C0-FF3D-430F-9534-731E5BD9294B}" dt="2023-01-01T13:25:13.769" v="3176" actId="478"/>
          <ac:spMkLst>
            <pc:docMk/>
            <pc:sldMk cId="2855102059" sldId="321"/>
            <ac:spMk id="4" creationId="{8F37DBE5-5FDF-B14E-339D-E03DEDD111B9}"/>
          </ac:spMkLst>
        </pc:spChg>
        <pc:spChg chg="mod">
          <ac:chgData name="NGO VAN CANH 20193204" userId="01f044d0-80ec-4852-b206-3babfca97444" providerId="ADAL" clId="{28DAA5C0-FF3D-430F-9534-731E5BD9294B}" dt="2023-01-01T13:38:06.747" v="3259" actId="403"/>
          <ac:spMkLst>
            <pc:docMk/>
            <pc:sldMk cId="2855102059" sldId="321"/>
            <ac:spMk id="6" creationId="{28A9FE17-D0E0-A7B0-2515-D224E8435563}"/>
          </ac:spMkLst>
        </pc:spChg>
        <pc:spChg chg="del">
          <ac:chgData name="NGO VAN CANH 20193204" userId="01f044d0-80ec-4852-b206-3babfca97444" providerId="ADAL" clId="{28DAA5C0-FF3D-430F-9534-731E5BD9294B}" dt="2023-01-01T13:25:11.272" v="3175" actId="478"/>
          <ac:spMkLst>
            <pc:docMk/>
            <pc:sldMk cId="2855102059" sldId="321"/>
            <ac:spMk id="7" creationId="{98036B1E-76FC-96CB-D0F6-9A48292C1078}"/>
          </ac:spMkLst>
        </pc:spChg>
        <pc:spChg chg="del">
          <ac:chgData name="NGO VAN CANH 20193204" userId="01f044d0-80ec-4852-b206-3babfca97444" providerId="ADAL" clId="{28DAA5C0-FF3D-430F-9534-731E5BD9294B}" dt="2023-01-01T13:24:56.237" v="3171" actId="478"/>
          <ac:spMkLst>
            <pc:docMk/>
            <pc:sldMk cId="2855102059" sldId="321"/>
            <ac:spMk id="12" creationId="{8138424A-F220-6D45-8B98-69488182A9BA}"/>
          </ac:spMkLst>
        </pc:spChg>
        <pc:spChg chg="del">
          <ac:chgData name="NGO VAN CANH 20193204" userId="01f044d0-80ec-4852-b206-3babfca97444" providerId="ADAL" clId="{28DAA5C0-FF3D-430F-9534-731E5BD9294B}" dt="2023-01-01T13:24:56.237" v="3171" actId="478"/>
          <ac:spMkLst>
            <pc:docMk/>
            <pc:sldMk cId="2855102059" sldId="321"/>
            <ac:spMk id="33" creationId="{AD21ED9E-09BE-7690-1A13-D31EA3B485FD}"/>
          </ac:spMkLst>
        </pc:spChg>
        <pc:spChg chg="del">
          <ac:chgData name="NGO VAN CANH 20193204" userId="01f044d0-80ec-4852-b206-3babfca97444" providerId="ADAL" clId="{28DAA5C0-FF3D-430F-9534-731E5BD9294B}" dt="2023-01-01T13:24:56.237" v="3171" actId="478"/>
          <ac:spMkLst>
            <pc:docMk/>
            <pc:sldMk cId="2855102059" sldId="321"/>
            <ac:spMk id="34" creationId="{58FE21F7-7795-91EF-D2B6-BABC45ECF311}"/>
          </ac:spMkLst>
        </pc:spChg>
        <pc:spChg chg="del">
          <ac:chgData name="NGO VAN CANH 20193204" userId="01f044d0-80ec-4852-b206-3babfca97444" providerId="ADAL" clId="{28DAA5C0-FF3D-430F-9534-731E5BD9294B}" dt="2023-01-01T13:24:56.237" v="3171" actId="478"/>
          <ac:spMkLst>
            <pc:docMk/>
            <pc:sldMk cId="2855102059" sldId="321"/>
            <ac:spMk id="35" creationId="{29872737-4A59-70AC-839F-FE84DCB91CFC}"/>
          </ac:spMkLst>
        </pc:spChg>
        <pc:spChg chg="del">
          <ac:chgData name="NGO VAN CANH 20193204" userId="01f044d0-80ec-4852-b206-3babfca97444" providerId="ADAL" clId="{28DAA5C0-FF3D-430F-9534-731E5BD9294B}" dt="2023-01-01T13:24:56.237" v="3171" actId="478"/>
          <ac:spMkLst>
            <pc:docMk/>
            <pc:sldMk cId="2855102059" sldId="321"/>
            <ac:spMk id="36" creationId="{1349F9B7-2660-D2E2-2D28-9D7B426459DC}"/>
          </ac:spMkLst>
        </pc:spChg>
        <pc:picChg chg="add mod">
          <ac:chgData name="NGO VAN CANH 20193204" userId="01f044d0-80ec-4852-b206-3babfca97444" providerId="ADAL" clId="{28DAA5C0-FF3D-430F-9534-731E5BD9294B}" dt="2023-01-01T13:34:36.421" v="3251" actId="12789"/>
          <ac:picMkLst>
            <pc:docMk/>
            <pc:sldMk cId="2855102059" sldId="321"/>
            <ac:picMk id="2" creationId="{8F7AF40C-97AD-BBB7-E008-B532188C508C}"/>
          </ac:picMkLst>
        </pc:picChg>
        <pc:picChg chg="add del mod">
          <ac:chgData name="NGO VAN CANH 20193204" userId="01f044d0-80ec-4852-b206-3babfca97444" providerId="ADAL" clId="{28DAA5C0-FF3D-430F-9534-731E5BD9294B}" dt="2023-01-01T13:37:28.998" v="3255" actId="478"/>
          <ac:picMkLst>
            <pc:docMk/>
            <pc:sldMk cId="2855102059" sldId="321"/>
            <ac:picMk id="5" creationId="{B85F3D2A-6CFB-D95F-FB3B-A53B9B957C3C}"/>
          </ac:picMkLst>
        </pc:picChg>
        <pc:cxnChg chg="del">
          <ac:chgData name="NGO VAN CANH 20193204" userId="01f044d0-80ec-4852-b206-3babfca97444" providerId="ADAL" clId="{28DAA5C0-FF3D-430F-9534-731E5BD9294B}" dt="2023-01-01T13:24:56.237" v="3171" actId="478"/>
          <ac:cxnSpMkLst>
            <pc:docMk/>
            <pc:sldMk cId="2855102059" sldId="321"/>
            <ac:cxnSpMk id="13" creationId="{FE5B3B1E-8391-BBA6-9AAB-3F419A497D90}"/>
          </ac:cxnSpMkLst>
        </pc:cxnChg>
        <pc:cxnChg chg="del">
          <ac:chgData name="NGO VAN CANH 20193204" userId="01f044d0-80ec-4852-b206-3babfca97444" providerId="ADAL" clId="{28DAA5C0-FF3D-430F-9534-731E5BD9294B}" dt="2023-01-01T13:24:56.237" v="3171" actId="478"/>
          <ac:cxnSpMkLst>
            <pc:docMk/>
            <pc:sldMk cId="2855102059" sldId="321"/>
            <ac:cxnSpMk id="14" creationId="{DA2974BA-5304-C7F6-60C9-099ED6E20054}"/>
          </ac:cxnSpMkLst>
        </pc:cxnChg>
        <pc:cxnChg chg="del">
          <ac:chgData name="NGO VAN CANH 20193204" userId="01f044d0-80ec-4852-b206-3babfca97444" providerId="ADAL" clId="{28DAA5C0-FF3D-430F-9534-731E5BD9294B}" dt="2023-01-01T13:24:56.237" v="3171" actId="478"/>
          <ac:cxnSpMkLst>
            <pc:docMk/>
            <pc:sldMk cId="2855102059" sldId="321"/>
            <ac:cxnSpMk id="15" creationId="{A1A6C225-4B9C-0317-0A07-3182BA739E27}"/>
          </ac:cxnSpMkLst>
        </pc:cxnChg>
        <pc:cxnChg chg="del">
          <ac:chgData name="NGO VAN CANH 20193204" userId="01f044d0-80ec-4852-b206-3babfca97444" providerId="ADAL" clId="{28DAA5C0-FF3D-430F-9534-731E5BD9294B}" dt="2023-01-01T13:24:56.237" v="3171" actId="478"/>
          <ac:cxnSpMkLst>
            <pc:docMk/>
            <pc:sldMk cId="2855102059" sldId="321"/>
            <ac:cxnSpMk id="16" creationId="{B1BEB432-3F55-8473-8942-72C14E74D12C}"/>
          </ac:cxnSpMkLst>
        </pc:cxnChg>
        <pc:cxnChg chg="del">
          <ac:chgData name="NGO VAN CANH 20193204" userId="01f044d0-80ec-4852-b206-3babfca97444" providerId="ADAL" clId="{28DAA5C0-FF3D-430F-9534-731E5BD9294B}" dt="2023-01-01T13:24:56.237" v="3171" actId="478"/>
          <ac:cxnSpMkLst>
            <pc:docMk/>
            <pc:sldMk cId="2855102059" sldId="321"/>
            <ac:cxnSpMk id="30" creationId="{4967CFD1-ACC7-3EE1-8D74-304C3085F408}"/>
          </ac:cxnSpMkLst>
        </pc:cxnChg>
        <pc:cxnChg chg="del">
          <ac:chgData name="NGO VAN CANH 20193204" userId="01f044d0-80ec-4852-b206-3babfca97444" providerId="ADAL" clId="{28DAA5C0-FF3D-430F-9534-731E5BD9294B}" dt="2023-01-01T13:24:56.237" v="3171" actId="478"/>
          <ac:cxnSpMkLst>
            <pc:docMk/>
            <pc:sldMk cId="2855102059" sldId="321"/>
            <ac:cxnSpMk id="31" creationId="{3D35CE7E-000F-B838-E3D7-61B7BEEA0C0E}"/>
          </ac:cxnSpMkLst>
        </pc:cxnChg>
        <pc:cxnChg chg="del">
          <ac:chgData name="NGO VAN CANH 20193204" userId="01f044d0-80ec-4852-b206-3babfca97444" providerId="ADAL" clId="{28DAA5C0-FF3D-430F-9534-731E5BD9294B}" dt="2023-01-01T13:24:56.237" v="3171" actId="478"/>
          <ac:cxnSpMkLst>
            <pc:docMk/>
            <pc:sldMk cId="2855102059" sldId="321"/>
            <ac:cxnSpMk id="32" creationId="{3DFD001E-098B-7033-319A-C01AEE065EA9}"/>
          </ac:cxnSpMkLst>
        </pc:cxnChg>
      </pc:sldChg>
      <pc:sldChg chg="addSp delSp modSp add mod ord modTransition setBg">
        <pc:chgData name="NGO VAN CANH 20193204" userId="01f044d0-80ec-4852-b206-3babfca97444" providerId="ADAL" clId="{28DAA5C0-FF3D-430F-9534-731E5BD9294B}" dt="2023-01-02T17:44:54.057" v="4481"/>
        <pc:sldMkLst>
          <pc:docMk/>
          <pc:sldMk cId="2637608176" sldId="322"/>
        </pc:sldMkLst>
        <pc:spChg chg="add mod">
          <ac:chgData name="NGO VAN CANH 20193204" userId="01f044d0-80ec-4852-b206-3babfca97444" providerId="ADAL" clId="{28DAA5C0-FF3D-430F-9534-731E5BD9294B}" dt="2023-01-02T03:50:32.916" v="3547" actId="1076"/>
          <ac:spMkLst>
            <pc:docMk/>
            <pc:sldMk cId="2637608176" sldId="322"/>
            <ac:spMk id="2" creationId="{BBFCCCA2-CBC0-F5A0-07C9-8EA125742145}"/>
          </ac:spMkLst>
        </pc:spChg>
        <pc:spChg chg="mod">
          <ac:chgData name="NGO VAN CANH 20193204" userId="01f044d0-80ec-4852-b206-3babfca97444" providerId="ADAL" clId="{28DAA5C0-FF3D-430F-9534-731E5BD9294B}" dt="2023-01-02T16:37:02.670" v="4020"/>
          <ac:spMkLst>
            <pc:docMk/>
            <pc:sldMk cId="2637608176" sldId="322"/>
            <ac:spMk id="6" creationId="{053BFAB6-A860-2801-E3CE-1C35923CC181}"/>
          </ac:spMkLst>
        </pc:spChg>
        <pc:spChg chg="mod">
          <ac:chgData name="NGO VAN CANH 20193204" userId="01f044d0-80ec-4852-b206-3babfca97444" providerId="ADAL" clId="{28DAA5C0-FF3D-430F-9534-731E5BD9294B}" dt="2023-01-02T16:39:41.746" v="4022" actId="1076"/>
          <ac:spMkLst>
            <pc:docMk/>
            <pc:sldMk cId="2637608176" sldId="322"/>
            <ac:spMk id="7" creationId="{98036B1E-76FC-96CB-D0F6-9A48292C1078}"/>
          </ac:spMkLst>
        </pc:spChg>
        <pc:spChg chg="del">
          <ac:chgData name="NGO VAN CANH 20193204" userId="01f044d0-80ec-4852-b206-3babfca97444" providerId="ADAL" clId="{28DAA5C0-FF3D-430F-9534-731E5BD9294B}" dt="2023-01-01T13:30:33.986" v="3224" actId="478"/>
          <ac:spMkLst>
            <pc:docMk/>
            <pc:sldMk cId="2637608176" sldId="322"/>
            <ac:spMk id="8" creationId="{21A69722-AAE2-8FE7-A364-0359DD3CD3D4}"/>
          </ac:spMkLst>
        </pc:spChg>
        <pc:spChg chg="del">
          <ac:chgData name="NGO VAN CANH 20193204" userId="01f044d0-80ec-4852-b206-3babfca97444" providerId="ADAL" clId="{28DAA5C0-FF3D-430F-9534-731E5BD9294B}" dt="2023-01-01T13:30:33.986" v="3224" actId="478"/>
          <ac:spMkLst>
            <pc:docMk/>
            <pc:sldMk cId="2637608176" sldId="322"/>
            <ac:spMk id="21" creationId="{FAE62238-9974-D526-14EF-CEFE42CE2B67}"/>
          </ac:spMkLst>
        </pc:spChg>
        <pc:spChg chg="del">
          <ac:chgData name="NGO VAN CANH 20193204" userId="01f044d0-80ec-4852-b206-3babfca97444" providerId="ADAL" clId="{28DAA5C0-FF3D-430F-9534-731E5BD9294B}" dt="2023-01-01T13:30:33.986" v="3224" actId="478"/>
          <ac:spMkLst>
            <pc:docMk/>
            <pc:sldMk cId="2637608176" sldId="322"/>
            <ac:spMk id="22" creationId="{B98CDEF4-6D7B-C569-5F34-0BFB37C17B9F}"/>
          </ac:spMkLst>
        </pc:spChg>
        <pc:spChg chg="del">
          <ac:chgData name="NGO VAN CANH 20193204" userId="01f044d0-80ec-4852-b206-3babfca97444" providerId="ADAL" clId="{28DAA5C0-FF3D-430F-9534-731E5BD9294B}" dt="2023-01-01T13:30:33.986" v="3224" actId="478"/>
          <ac:spMkLst>
            <pc:docMk/>
            <pc:sldMk cId="2637608176" sldId="322"/>
            <ac:spMk id="23" creationId="{21440921-F1C5-8E83-658D-F900C85A9865}"/>
          </ac:spMkLst>
        </pc:spChg>
        <pc:spChg chg="del">
          <ac:chgData name="NGO VAN CANH 20193204" userId="01f044d0-80ec-4852-b206-3babfca97444" providerId="ADAL" clId="{28DAA5C0-FF3D-430F-9534-731E5BD9294B}" dt="2023-01-01T13:30:33.986" v="3224" actId="478"/>
          <ac:spMkLst>
            <pc:docMk/>
            <pc:sldMk cId="2637608176" sldId="322"/>
            <ac:spMk id="24" creationId="{44356305-6A65-50DB-449F-CCFFADFF531D}"/>
          </ac:spMkLst>
        </pc:spChg>
        <pc:spChg chg="del">
          <ac:chgData name="NGO VAN CANH 20193204" userId="01f044d0-80ec-4852-b206-3babfca97444" providerId="ADAL" clId="{28DAA5C0-FF3D-430F-9534-731E5BD9294B}" dt="2023-01-01T13:30:31.861" v="3223" actId="478"/>
          <ac:spMkLst>
            <pc:docMk/>
            <pc:sldMk cId="2637608176" sldId="322"/>
            <ac:spMk id="26" creationId="{0FD575A6-0530-6E54-654F-7F528255B849}"/>
          </ac:spMkLst>
        </pc:spChg>
        <pc:spChg chg="mod">
          <ac:chgData name="NGO VAN CANH 20193204" userId="01f044d0-80ec-4852-b206-3babfca97444" providerId="ADAL" clId="{28DAA5C0-FF3D-430F-9534-731E5BD9294B}" dt="2023-01-01T13:30:39.278" v="3225" actId="1076"/>
          <ac:spMkLst>
            <pc:docMk/>
            <pc:sldMk cId="2637608176" sldId="322"/>
            <ac:spMk id="27" creationId="{80D82F8D-E2F5-7CF5-36E2-65B249E93EFC}"/>
          </ac:spMkLst>
        </pc:spChg>
        <pc:grpChg chg="add del mod">
          <ac:chgData name="NGO VAN CANH 20193204" userId="01f044d0-80ec-4852-b206-3babfca97444" providerId="ADAL" clId="{28DAA5C0-FF3D-430F-9534-731E5BD9294B}" dt="2023-01-02T16:48:59.364" v="4073" actId="478"/>
          <ac:grpSpMkLst>
            <pc:docMk/>
            <pc:sldMk cId="2637608176" sldId="322"/>
            <ac:grpSpMk id="3" creationId="{8FB117DC-85C7-4CFD-F705-501680F847A2}"/>
          </ac:grpSpMkLst>
        </pc:grpChg>
        <pc:picChg chg="mod">
          <ac:chgData name="NGO VAN CANH 20193204" userId="01f044d0-80ec-4852-b206-3babfca97444" providerId="ADAL" clId="{28DAA5C0-FF3D-430F-9534-731E5BD9294B}" dt="2023-01-02T16:37:02.670" v="4020"/>
          <ac:picMkLst>
            <pc:docMk/>
            <pc:sldMk cId="2637608176" sldId="322"/>
            <ac:picMk id="5" creationId="{1BC17C09-41D1-3FD8-F01A-79108A207011}"/>
          </ac:picMkLst>
        </pc:picChg>
        <pc:cxnChg chg="mod">
          <ac:chgData name="NGO VAN CANH 20193204" userId="01f044d0-80ec-4852-b206-3babfca97444" providerId="ADAL" clId="{28DAA5C0-FF3D-430F-9534-731E5BD9294B}" dt="2023-01-02T16:37:02.670" v="4020"/>
          <ac:cxnSpMkLst>
            <pc:docMk/>
            <pc:sldMk cId="2637608176" sldId="322"/>
            <ac:cxnSpMk id="8" creationId="{E1419CEC-F9FF-D8F1-90D4-2D0CAAED4102}"/>
          </ac:cxnSpMkLst>
        </pc:cxnChg>
        <pc:cxnChg chg="del">
          <ac:chgData name="NGO VAN CANH 20193204" userId="01f044d0-80ec-4852-b206-3babfca97444" providerId="ADAL" clId="{28DAA5C0-FF3D-430F-9534-731E5BD9294B}" dt="2023-01-01T13:30:33.986" v="3224" actId="478"/>
          <ac:cxnSpMkLst>
            <pc:docMk/>
            <pc:sldMk cId="2637608176" sldId="322"/>
            <ac:cxnSpMk id="9" creationId="{1DC26B7E-4836-2902-0481-77A1C5606A16}"/>
          </ac:cxnSpMkLst>
        </pc:cxnChg>
        <pc:cxnChg chg="mod">
          <ac:chgData name="NGO VAN CANH 20193204" userId="01f044d0-80ec-4852-b206-3babfca97444" providerId="ADAL" clId="{28DAA5C0-FF3D-430F-9534-731E5BD9294B}" dt="2023-01-02T16:37:02.670" v="4020"/>
          <ac:cxnSpMkLst>
            <pc:docMk/>
            <pc:sldMk cId="2637608176" sldId="322"/>
            <ac:cxnSpMk id="9" creationId="{D09B09C4-A41E-4604-9507-49DD191CE735}"/>
          </ac:cxnSpMkLst>
        </pc:cxnChg>
        <pc:cxnChg chg="del">
          <ac:chgData name="NGO VAN CANH 20193204" userId="01f044d0-80ec-4852-b206-3babfca97444" providerId="ADAL" clId="{28DAA5C0-FF3D-430F-9534-731E5BD9294B}" dt="2023-01-01T13:30:33.986" v="3224" actId="478"/>
          <ac:cxnSpMkLst>
            <pc:docMk/>
            <pc:sldMk cId="2637608176" sldId="322"/>
            <ac:cxnSpMk id="10" creationId="{2726C786-2542-A793-0BCD-4B816D961D81}"/>
          </ac:cxnSpMkLst>
        </pc:cxnChg>
        <pc:cxnChg chg="mod">
          <ac:chgData name="NGO VAN CANH 20193204" userId="01f044d0-80ec-4852-b206-3babfca97444" providerId="ADAL" clId="{28DAA5C0-FF3D-430F-9534-731E5BD9294B}" dt="2023-01-02T16:37:02.670" v="4020"/>
          <ac:cxnSpMkLst>
            <pc:docMk/>
            <pc:sldMk cId="2637608176" sldId="322"/>
            <ac:cxnSpMk id="10" creationId="{BA7031AA-9EF6-4325-1E3A-D989F686169C}"/>
          </ac:cxnSpMkLst>
        </pc:cxnChg>
        <pc:cxnChg chg="del">
          <ac:chgData name="NGO VAN CANH 20193204" userId="01f044d0-80ec-4852-b206-3babfca97444" providerId="ADAL" clId="{28DAA5C0-FF3D-430F-9534-731E5BD9294B}" dt="2023-01-01T13:30:33.986" v="3224" actId="478"/>
          <ac:cxnSpMkLst>
            <pc:docMk/>
            <pc:sldMk cId="2637608176" sldId="322"/>
            <ac:cxnSpMk id="11" creationId="{96533D70-7405-72D5-B1B9-4682A0C8C531}"/>
          </ac:cxnSpMkLst>
        </pc:cxnChg>
        <pc:cxnChg chg="mod">
          <ac:chgData name="NGO VAN CANH 20193204" userId="01f044d0-80ec-4852-b206-3babfca97444" providerId="ADAL" clId="{28DAA5C0-FF3D-430F-9534-731E5BD9294B}" dt="2023-01-02T16:37:02.670" v="4020"/>
          <ac:cxnSpMkLst>
            <pc:docMk/>
            <pc:sldMk cId="2637608176" sldId="322"/>
            <ac:cxnSpMk id="11" creationId="{DEC5CF92-AB4B-E210-3B46-04AA90E4FDAE}"/>
          </ac:cxnSpMkLst>
        </pc:cxnChg>
        <pc:cxnChg chg="del">
          <ac:chgData name="NGO VAN CANH 20193204" userId="01f044d0-80ec-4852-b206-3babfca97444" providerId="ADAL" clId="{28DAA5C0-FF3D-430F-9534-731E5BD9294B}" dt="2023-01-01T13:30:33.986" v="3224" actId="478"/>
          <ac:cxnSpMkLst>
            <pc:docMk/>
            <pc:sldMk cId="2637608176" sldId="322"/>
            <ac:cxnSpMk id="17" creationId="{532CCF54-3421-81BE-3BF7-6CDBD50AF810}"/>
          </ac:cxnSpMkLst>
        </pc:cxnChg>
        <pc:cxnChg chg="del">
          <ac:chgData name="NGO VAN CANH 20193204" userId="01f044d0-80ec-4852-b206-3babfca97444" providerId="ADAL" clId="{28DAA5C0-FF3D-430F-9534-731E5BD9294B}" dt="2023-01-01T13:30:33.986" v="3224" actId="478"/>
          <ac:cxnSpMkLst>
            <pc:docMk/>
            <pc:sldMk cId="2637608176" sldId="322"/>
            <ac:cxnSpMk id="18" creationId="{F7F90686-E268-982C-EBF9-F1CB92C213DB}"/>
          </ac:cxnSpMkLst>
        </pc:cxnChg>
        <pc:cxnChg chg="del">
          <ac:chgData name="NGO VAN CANH 20193204" userId="01f044d0-80ec-4852-b206-3babfca97444" providerId="ADAL" clId="{28DAA5C0-FF3D-430F-9534-731E5BD9294B}" dt="2023-01-01T13:30:33.986" v="3224" actId="478"/>
          <ac:cxnSpMkLst>
            <pc:docMk/>
            <pc:sldMk cId="2637608176" sldId="322"/>
            <ac:cxnSpMk id="19" creationId="{3A71FEE8-FC17-5B76-A692-C5C299CF8727}"/>
          </ac:cxnSpMkLst>
        </pc:cxnChg>
        <pc:cxnChg chg="del">
          <ac:chgData name="NGO VAN CANH 20193204" userId="01f044d0-80ec-4852-b206-3babfca97444" providerId="ADAL" clId="{28DAA5C0-FF3D-430F-9534-731E5BD9294B}" dt="2023-01-01T13:30:33.986" v="3224" actId="478"/>
          <ac:cxnSpMkLst>
            <pc:docMk/>
            <pc:sldMk cId="2637608176" sldId="322"/>
            <ac:cxnSpMk id="20" creationId="{32E3283F-EF82-EC0F-1DDC-858533E78AB0}"/>
          </ac:cxnSpMkLst>
        </pc:cxnChg>
      </pc:sldChg>
      <pc:sldChg chg="addSp delSp modSp add del mod modTransition modAnim">
        <pc:chgData name="NGO VAN CANH 20193204" userId="01f044d0-80ec-4852-b206-3babfca97444" providerId="ADAL" clId="{28DAA5C0-FF3D-430F-9534-731E5BD9294B}" dt="2023-01-01T13:40:52.247" v="3270" actId="47"/>
        <pc:sldMkLst>
          <pc:docMk/>
          <pc:sldMk cId="801784633" sldId="323"/>
        </pc:sldMkLst>
        <pc:picChg chg="mod">
          <ac:chgData name="NGO VAN CANH 20193204" userId="01f044d0-80ec-4852-b206-3babfca97444" providerId="ADAL" clId="{28DAA5C0-FF3D-430F-9534-731E5BD9294B}" dt="2023-01-01T13:33:03.497" v="3237" actId="1076"/>
          <ac:picMkLst>
            <pc:docMk/>
            <pc:sldMk cId="801784633" sldId="323"/>
            <ac:picMk id="2" creationId="{8F7AF40C-97AD-BBB7-E008-B532188C508C}"/>
          </ac:picMkLst>
        </pc:picChg>
        <pc:picChg chg="add del mod">
          <ac:chgData name="NGO VAN CANH 20193204" userId="01f044d0-80ec-4852-b206-3babfca97444" providerId="ADAL" clId="{28DAA5C0-FF3D-430F-9534-731E5BD9294B}" dt="2023-01-01T13:40:40.332" v="3268" actId="478"/>
          <ac:picMkLst>
            <pc:docMk/>
            <pc:sldMk cId="801784633" sldId="323"/>
            <ac:picMk id="3" creationId="{DF606322-279D-3E7D-E89B-B4ABFC5C0C13}"/>
          </ac:picMkLst>
        </pc:picChg>
      </pc:sldChg>
      <pc:sldChg chg="addSp delSp modSp add del mod modTransition delAnim">
        <pc:chgData name="NGO VAN CANH 20193204" userId="01f044d0-80ec-4852-b206-3babfca97444" providerId="ADAL" clId="{28DAA5C0-FF3D-430F-9534-731E5BD9294B}" dt="2023-01-01T13:58:35.556" v="3349" actId="47"/>
        <pc:sldMkLst>
          <pc:docMk/>
          <pc:sldMk cId="3373628218" sldId="324"/>
        </pc:sldMkLst>
        <pc:spChg chg="add del mod">
          <ac:chgData name="NGO VAN CANH 20193204" userId="01f044d0-80ec-4852-b206-3babfca97444" providerId="ADAL" clId="{28DAA5C0-FF3D-430F-9534-731E5BD9294B}" dt="2023-01-01T13:42:28.762" v="3284" actId="478"/>
          <ac:spMkLst>
            <pc:docMk/>
            <pc:sldMk cId="3373628218" sldId="324"/>
            <ac:spMk id="4" creationId="{CDE23D60-0103-91C5-E00A-DEE7E01FCE3D}"/>
          </ac:spMkLst>
        </pc:spChg>
        <pc:spChg chg="mod">
          <ac:chgData name="NGO VAN CANH 20193204" userId="01f044d0-80ec-4852-b206-3babfca97444" providerId="ADAL" clId="{28DAA5C0-FF3D-430F-9534-731E5BD9294B}" dt="2023-01-01T13:42:26.035" v="3283" actId="1076"/>
          <ac:spMkLst>
            <pc:docMk/>
            <pc:sldMk cId="3373628218" sldId="324"/>
            <ac:spMk id="6" creationId="{28A9FE17-D0E0-A7B0-2515-D224E8435563}"/>
          </ac:spMkLst>
        </pc:spChg>
        <pc:picChg chg="del">
          <ac:chgData name="NGO VAN CANH 20193204" userId="01f044d0-80ec-4852-b206-3babfca97444" providerId="ADAL" clId="{28DAA5C0-FF3D-430F-9534-731E5BD9294B}" dt="2023-01-01T13:39:35.571" v="3262" actId="478"/>
          <ac:picMkLst>
            <pc:docMk/>
            <pc:sldMk cId="3373628218" sldId="324"/>
            <ac:picMk id="2" creationId="{8F7AF40C-97AD-BBB7-E008-B532188C508C}"/>
          </ac:picMkLst>
        </pc:picChg>
        <pc:picChg chg="del mod">
          <ac:chgData name="NGO VAN CANH 20193204" userId="01f044d0-80ec-4852-b206-3babfca97444" providerId="ADAL" clId="{28DAA5C0-FF3D-430F-9534-731E5BD9294B}" dt="2023-01-01T13:40:56.793" v="3273" actId="478"/>
          <ac:picMkLst>
            <pc:docMk/>
            <pc:sldMk cId="3373628218" sldId="324"/>
            <ac:picMk id="5" creationId="{B85F3D2A-6CFB-D95F-FB3B-A53B9B957C3C}"/>
          </ac:picMkLst>
        </pc:picChg>
      </pc:sldChg>
      <pc:sldChg chg="delSp modSp add del mod modTransition setBg delAnim modAnim chgLayout">
        <pc:chgData name="NGO VAN CANH 20193204" userId="01f044d0-80ec-4852-b206-3babfca97444" providerId="ADAL" clId="{28DAA5C0-FF3D-430F-9534-731E5BD9294B}" dt="2023-01-01T14:06:04.702" v="3515" actId="47"/>
        <pc:sldMkLst>
          <pc:docMk/>
          <pc:sldMk cId="2300121952" sldId="325"/>
        </pc:sldMkLst>
        <pc:spChg chg="del mod">
          <ac:chgData name="NGO VAN CANH 20193204" userId="01f044d0-80ec-4852-b206-3babfca97444" providerId="ADAL" clId="{28DAA5C0-FF3D-430F-9534-731E5BD9294B}" dt="2023-01-01T14:06:03.267" v="3514" actId="478"/>
          <ac:spMkLst>
            <pc:docMk/>
            <pc:sldMk cId="2300121952" sldId="325"/>
            <ac:spMk id="4" creationId="{CDE23D60-0103-91C5-E00A-DEE7E01FCE3D}"/>
          </ac:spMkLst>
        </pc:spChg>
      </pc:sldChg>
      <pc:sldChg chg="new del">
        <pc:chgData name="NGO VAN CANH 20193204" userId="01f044d0-80ec-4852-b206-3babfca97444" providerId="ADAL" clId="{28DAA5C0-FF3D-430F-9534-731E5BD9294B}" dt="2023-01-01T13:58:59.983" v="3351" actId="47"/>
        <pc:sldMkLst>
          <pc:docMk/>
          <pc:sldMk cId="103955860" sldId="326"/>
        </pc:sldMkLst>
      </pc:sldChg>
      <pc:sldChg chg="addSp delSp modSp add mod setBg modAnim">
        <pc:chgData name="NGO VAN CANH 20193204" userId="01f044d0-80ec-4852-b206-3babfca97444" providerId="ADAL" clId="{28DAA5C0-FF3D-430F-9534-731E5BD9294B}" dt="2023-01-02T17:50:34.709" v="4502"/>
        <pc:sldMkLst>
          <pc:docMk/>
          <pc:sldMk cId="184805227" sldId="326"/>
        </pc:sldMkLst>
        <pc:spChg chg="add del mod">
          <ac:chgData name="NGO VAN CANH 20193204" userId="01f044d0-80ec-4852-b206-3babfca97444" providerId="ADAL" clId="{28DAA5C0-FF3D-430F-9534-731E5BD9294B}" dt="2023-01-01T14:06:09.781" v="3516" actId="478"/>
          <ac:spMkLst>
            <pc:docMk/>
            <pc:sldMk cId="184805227" sldId="326"/>
            <ac:spMk id="3" creationId="{0A52AA81-B2D3-AA03-CD94-621B7F661C6B}"/>
          </ac:spMkLst>
        </pc:spChg>
        <pc:spChg chg="del mod">
          <ac:chgData name="NGO VAN CANH 20193204" userId="01f044d0-80ec-4852-b206-3babfca97444" providerId="ADAL" clId="{28DAA5C0-FF3D-430F-9534-731E5BD9294B}" dt="2023-01-01T14:00:22.487" v="3357" actId="478"/>
          <ac:spMkLst>
            <pc:docMk/>
            <pc:sldMk cId="184805227" sldId="326"/>
            <ac:spMk id="4" creationId="{CDE23D60-0103-91C5-E00A-DEE7E01FCE3D}"/>
          </ac:spMkLst>
        </pc:spChg>
        <pc:spChg chg="add mod">
          <ac:chgData name="NGO VAN CANH 20193204" userId="01f044d0-80ec-4852-b206-3babfca97444" providerId="ADAL" clId="{28DAA5C0-FF3D-430F-9534-731E5BD9294B}" dt="2023-01-02T16:55:29.432" v="4097" actId="20577"/>
          <ac:spMkLst>
            <pc:docMk/>
            <pc:sldMk cId="184805227" sldId="326"/>
            <ac:spMk id="5" creationId="{7D070673-3BE0-8E27-691F-0BEFBBDC2480}"/>
          </ac:spMkLst>
        </pc:spChg>
        <pc:spChg chg="mod">
          <ac:chgData name="NGO VAN CANH 20193204" userId="01f044d0-80ec-4852-b206-3babfca97444" providerId="ADAL" clId="{28DAA5C0-FF3D-430F-9534-731E5BD9294B}" dt="2023-01-01T14:00:49.889" v="3368" actId="1076"/>
          <ac:spMkLst>
            <pc:docMk/>
            <pc:sldMk cId="184805227" sldId="326"/>
            <ac:spMk id="6" creationId="{28A9FE17-D0E0-A7B0-2515-D224E8435563}"/>
          </ac:spMkLst>
        </pc:spChg>
      </pc:sldChg>
      <pc:sldChg chg="modSp add mod modTransition setBg">
        <pc:chgData name="NGO VAN CANH 20193204" userId="01f044d0-80ec-4852-b206-3babfca97444" providerId="ADAL" clId="{28DAA5C0-FF3D-430F-9534-731E5BD9294B}" dt="2023-01-02T17:50:34.709" v="4502"/>
        <pc:sldMkLst>
          <pc:docMk/>
          <pc:sldMk cId="983569555" sldId="327"/>
        </pc:sldMkLst>
        <pc:spChg chg="mod">
          <ac:chgData name="NGO VAN CANH 20193204" userId="01f044d0-80ec-4852-b206-3babfca97444" providerId="ADAL" clId="{28DAA5C0-FF3D-430F-9534-731E5BD9294B}" dt="2023-01-02T16:56:01.952" v="4103" actId="12789"/>
          <ac:spMkLst>
            <pc:docMk/>
            <pc:sldMk cId="983569555" sldId="327"/>
            <ac:spMk id="3" creationId="{0A52AA81-B2D3-AA03-CD94-621B7F661C6B}"/>
          </ac:spMkLst>
        </pc:spChg>
      </pc:sldChg>
      <pc:sldChg chg="addSp delSp modSp add mod modTransition setBg delAnim modAnim">
        <pc:chgData name="NGO VAN CANH 20193204" userId="01f044d0-80ec-4852-b206-3babfca97444" providerId="ADAL" clId="{28DAA5C0-FF3D-430F-9534-731E5BD9294B}" dt="2023-01-02T17:47:42.524" v="4492"/>
        <pc:sldMkLst>
          <pc:docMk/>
          <pc:sldMk cId="377707693" sldId="328"/>
        </pc:sldMkLst>
        <pc:spChg chg="add mod">
          <ac:chgData name="NGO VAN CANH 20193204" userId="01f044d0-80ec-4852-b206-3babfca97444" providerId="ADAL" clId="{28DAA5C0-FF3D-430F-9534-731E5BD9294B}" dt="2023-01-02T16:24:39.856" v="3931" actId="3064"/>
          <ac:spMkLst>
            <pc:docMk/>
            <pc:sldMk cId="377707693" sldId="328"/>
            <ac:spMk id="2" creationId="{8B65AC1B-D4DC-1E1F-44FA-44575FCC0075}"/>
          </ac:spMkLst>
        </pc:spChg>
        <pc:spChg chg="del mod">
          <ac:chgData name="NGO VAN CANH 20193204" userId="01f044d0-80ec-4852-b206-3babfca97444" providerId="ADAL" clId="{28DAA5C0-FF3D-430F-9534-731E5BD9294B}" dt="2023-01-02T06:06:50.492" v="3793" actId="478"/>
          <ac:spMkLst>
            <pc:docMk/>
            <pc:sldMk cId="377707693" sldId="328"/>
            <ac:spMk id="4" creationId="{8F37DBE5-5FDF-B14E-339D-E03DEDD111B9}"/>
          </ac:spMkLst>
        </pc:spChg>
        <pc:spChg chg="del mod">
          <ac:chgData name="NGO VAN CANH 20193204" userId="01f044d0-80ec-4852-b206-3babfca97444" providerId="ADAL" clId="{28DAA5C0-FF3D-430F-9534-731E5BD9294B}" dt="2023-01-02T06:06:52.898" v="3795" actId="478"/>
          <ac:spMkLst>
            <pc:docMk/>
            <pc:sldMk cId="377707693" sldId="328"/>
            <ac:spMk id="8" creationId="{139F30EA-5885-4E00-6F54-E042C19CE3B5}"/>
          </ac:spMkLst>
        </pc:spChg>
        <pc:picChg chg="del mod">
          <ac:chgData name="NGO VAN CANH 20193204" userId="01f044d0-80ec-4852-b206-3babfca97444" providerId="ADAL" clId="{28DAA5C0-FF3D-430F-9534-731E5BD9294B}" dt="2023-01-02T06:06:19.962" v="3792" actId="478"/>
          <ac:picMkLst>
            <pc:docMk/>
            <pc:sldMk cId="377707693" sldId="328"/>
            <ac:picMk id="662" creationId="{3E47A49B-305C-036F-87E3-833F733D3BF4}"/>
          </ac:picMkLst>
        </pc:picChg>
      </pc:sldChg>
      <pc:sldChg chg="add del ord">
        <pc:chgData name="NGO VAN CANH 20193204" userId="01f044d0-80ec-4852-b206-3babfca97444" providerId="ADAL" clId="{28DAA5C0-FF3D-430F-9534-731E5BD9294B}" dt="2023-01-02T16:35:56.160" v="4019" actId="2696"/>
        <pc:sldMkLst>
          <pc:docMk/>
          <pc:sldMk cId="2773571793" sldId="329"/>
        </pc:sldMkLst>
      </pc:sldChg>
      <pc:sldMasterChg chg="setBg delSldLayout modSldLayout">
        <pc:chgData name="NGO VAN CANH 20193204" userId="01f044d0-80ec-4852-b206-3babfca97444" providerId="ADAL" clId="{28DAA5C0-FF3D-430F-9534-731E5BD9294B}" dt="2023-01-01T06:37:05.855" v="788"/>
        <pc:sldMasterMkLst>
          <pc:docMk/>
          <pc:sldMasterMk cId="0" sldId="2147483658"/>
        </pc:sldMasterMkLst>
        <pc:sldLayoutChg chg="setBg">
          <pc:chgData name="NGO VAN CANH 20193204" userId="01f044d0-80ec-4852-b206-3babfca97444" providerId="ADAL" clId="{28DAA5C0-FF3D-430F-9534-731E5BD9294B}" dt="2023-01-01T06:37:05.855" v="788"/>
          <pc:sldLayoutMkLst>
            <pc:docMk/>
            <pc:sldMasterMk cId="0" sldId="2147483658"/>
            <pc:sldLayoutMk cId="0" sldId="2147483648"/>
          </pc:sldLayoutMkLst>
        </pc:sldLayoutChg>
        <pc:sldLayoutChg chg="setBg">
          <pc:chgData name="NGO VAN CANH 20193204" userId="01f044d0-80ec-4852-b206-3babfca97444" providerId="ADAL" clId="{28DAA5C0-FF3D-430F-9534-731E5BD9294B}" dt="2023-01-01T06:37:05.855" v="788"/>
          <pc:sldLayoutMkLst>
            <pc:docMk/>
            <pc:sldMasterMk cId="0" sldId="2147483658"/>
            <pc:sldLayoutMk cId="0" sldId="2147483649"/>
          </pc:sldLayoutMkLst>
        </pc:sldLayoutChg>
        <pc:sldLayoutChg chg="setBg">
          <pc:chgData name="NGO VAN CANH 20193204" userId="01f044d0-80ec-4852-b206-3babfca97444" providerId="ADAL" clId="{28DAA5C0-FF3D-430F-9534-731E5BD9294B}" dt="2023-01-01T06:37:05.855" v="788"/>
          <pc:sldLayoutMkLst>
            <pc:docMk/>
            <pc:sldMasterMk cId="0" sldId="2147483658"/>
            <pc:sldLayoutMk cId="0" sldId="2147483650"/>
          </pc:sldLayoutMkLst>
        </pc:sldLayoutChg>
        <pc:sldLayoutChg chg="setBg">
          <pc:chgData name="NGO VAN CANH 20193204" userId="01f044d0-80ec-4852-b206-3babfca97444" providerId="ADAL" clId="{28DAA5C0-FF3D-430F-9534-731E5BD9294B}" dt="2023-01-01T06:37:05.855" v="788"/>
          <pc:sldLayoutMkLst>
            <pc:docMk/>
            <pc:sldMasterMk cId="0" sldId="2147483658"/>
            <pc:sldLayoutMk cId="0" sldId="2147483651"/>
          </pc:sldLayoutMkLst>
        </pc:sldLayoutChg>
        <pc:sldLayoutChg chg="del">
          <pc:chgData name="NGO VAN CANH 20193204" userId="01f044d0-80ec-4852-b206-3babfca97444" providerId="ADAL" clId="{28DAA5C0-FF3D-430F-9534-731E5BD9294B}" dt="2022-12-27T05:41:30.277" v="531" actId="47"/>
          <pc:sldLayoutMkLst>
            <pc:docMk/>
            <pc:sldMasterMk cId="0" sldId="2147483658"/>
            <pc:sldLayoutMk cId="0" sldId="2147483652"/>
          </pc:sldLayoutMkLst>
        </pc:sldLayoutChg>
        <pc:sldLayoutChg chg="del">
          <pc:chgData name="NGO VAN CANH 20193204" userId="01f044d0-80ec-4852-b206-3babfca97444" providerId="ADAL" clId="{28DAA5C0-FF3D-430F-9534-731E5BD9294B}" dt="2022-12-27T05:50:00.281" v="567" actId="47"/>
          <pc:sldLayoutMkLst>
            <pc:docMk/>
            <pc:sldMasterMk cId="0" sldId="2147483658"/>
            <pc:sldLayoutMk cId="0" sldId="2147483653"/>
          </pc:sldLayoutMkLst>
        </pc:sldLayoutChg>
        <pc:sldLayoutChg chg="setBg">
          <pc:chgData name="NGO VAN CANH 20193204" userId="01f044d0-80ec-4852-b206-3babfca97444" providerId="ADAL" clId="{28DAA5C0-FF3D-430F-9534-731E5BD9294B}" dt="2023-01-01T06:37:05.855" v="788"/>
          <pc:sldLayoutMkLst>
            <pc:docMk/>
            <pc:sldMasterMk cId="0" sldId="2147483658"/>
            <pc:sldLayoutMk cId="0" sldId="2147483656"/>
          </pc:sldLayoutMkLst>
        </pc:sldLayoutChg>
      </pc:sldMasterChg>
      <pc:sldMasterChg chg="modTransition setBg modSldLayout">
        <pc:chgData name="NGO VAN CANH 20193204" userId="01f044d0-80ec-4852-b206-3babfca97444" providerId="ADAL" clId="{28DAA5C0-FF3D-430F-9534-731E5BD9294B}" dt="2023-01-01T06:41:36.015" v="1389"/>
        <pc:sldMasterMkLst>
          <pc:docMk/>
          <pc:sldMasterMk cId="1439315226" sldId="2147483659"/>
        </pc:sldMasterMkLst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3298206222" sldId="2147483660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3464294342" sldId="2147483661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2262481311" sldId="2147483662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4179918515" sldId="2147483663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1626173012" sldId="2147483664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1236560170" sldId="2147483665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603489028" sldId="2147483666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4187961030" sldId="2147483667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4126164716" sldId="2147483668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1924457559" sldId="2147483669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2334869946" sldId="2147483670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2825244969" sldId="2147483671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3490426439" sldId="2147483672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4174977127" sldId="2147483673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3441254323" sldId="2147483674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504449023" sldId="2147483675"/>
          </pc:sldLayoutMkLst>
        </pc:sldLayoutChg>
        <pc:sldLayoutChg chg="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1125477954" sldId="2147483676"/>
          </pc:sldLayoutMkLst>
        </pc:sldLayoutChg>
        <pc:sldLayoutChg chg="delSp 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246670757" sldId="2147483677"/>
          </pc:sldLayoutMkLst>
          <pc:grpChg chg="del">
            <ac:chgData name="NGO VAN CANH 20193204" userId="01f044d0-80ec-4852-b206-3babfca97444" providerId="ADAL" clId="{28DAA5C0-FF3D-430F-9534-731E5BD9294B}" dt="2023-01-01T06:39:21.651" v="790"/>
            <ac:grpSpMkLst>
              <pc:docMk/>
              <pc:sldMasterMk cId="1439315226" sldId="2147483659"/>
              <pc:sldLayoutMk cId="246670757" sldId="2147483677"/>
              <ac:grpSpMk id="11" creationId="{00000000-0000-0000-0000-000000000000}"/>
            </ac:grpSpMkLst>
          </pc:grpChg>
          <pc:grpChg chg="del">
            <ac:chgData name="NGO VAN CANH 20193204" userId="01f044d0-80ec-4852-b206-3babfca97444" providerId="ADAL" clId="{28DAA5C0-FF3D-430F-9534-731E5BD9294B}" dt="2023-01-01T06:39:21.651" v="790"/>
            <ac:grpSpMkLst>
              <pc:docMk/>
              <pc:sldMasterMk cId="1439315226" sldId="2147483659"/>
              <pc:sldLayoutMk cId="246670757" sldId="2147483677"/>
              <ac:grpSpMk id="35" creationId="{00000000-0000-0000-0000-000000000000}"/>
            </ac:grpSpMkLst>
          </pc:grpChg>
        </pc:sldLayoutChg>
        <pc:sldLayoutChg chg="delSp 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1532110871" sldId="2147483678"/>
          </pc:sldLayoutMkLst>
          <pc:spChg chg="del">
            <ac:chgData name="NGO VAN CANH 20193204" userId="01f044d0-80ec-4852-b206-3babfca97444" providerId="ADAL" clId="{28DAA5C0-FF3D-430F-9534-731E5BD9294B}" dt="2023-01-01T06:39:21.651" v="790"/>
            <ac:spMkLst>
              <pc:docMk/>
              <pc:sldMasterMk cId="1439315226" sldId="2147483659"/>
              <pc:sldLayoutMk cId="1532110871" sldId="2147483678"/>
              <ac:spMk id="120" creationId="{00000000-0000-0000-0000-000000000000}"/>
            </ac:spMkLst>
          </pc:spChg>
          <pc:grpChg chg="del">
            <ac:chgData name="NGO VAN CANH 20193204" userId="01f044d0-80ec-4852-b206-3babfca97444" providerId="ADAL" clId="{28DAA5C0-FF3D-430F-9534-731E5BD9294B}" dt="2023-01-01T06:39:21.651" v="790"/>
            <ac:grpSpMkLst>
              <pc:docMk/>
              <pc:sldMasterMk cId="1439315226" sldId="2147483659"/>
              <pc:sldLayoutMk cId="1532110871" sldId="2147483678"/>
              <ac:grpSpMk id="122" creationId="{00000000-0000-0000-0000-000000000000}"/>
            </ac:grpSpMkLst>
          </pc:grpChg>
          <pc:grpChg chg="del">
            <ac:chgData name="NGO VAN CANH 20193204" userId="01f044d0-80ec-4852-b206-3babfca97444" providerId="ADAL" clId="{28DAA5C0-FF3D-430F-9534-731E5BD9294B}" dt="2023-01-01T06:39:21.651" v="790"/>
            <ac:grpSpMkLst>
              <pc:docMk/>
              <pc:sldMasterMk cId="1439315226" sldId="2147483659"/>
              <pc:sldLayoutMk cId="1532110871" sldId="2147483678"/>
              <ac:grpSpMk id="168" creationId="{00000000-0000-0000-0000-000000000000}"/>
            </ac:grpSpMkLst>
          </pc:grpChg>
        </pc:sldLayoutChg>
        <pc:sldLayoutChg chg="delSp 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2918001492" sldId="2147483679"/>
          </pc:sldLayoutMkLst>
          <pc:spChg chg="del">
            <ac:chgData name="NGO VAN CANH 20193204" userId="01f044d0-80ec-4852-b206-3babfca97444" providerId="ADAL" clId="{28DAA5C0-FF3D-430F-9534-731E5BD9294B}" dt="2023-01-01T06:39:21.651" v="790"/>
            <ac:spMkLst>
              <pc:docMk/>
              <pc:sldMasterMk cId="1439315226" sldId="2147483659"/>
              <pc:sldLayoutMk cId="2918001492" sldId="2147483679"/>
              <ac:spMk id="270" creationId="{00000000-0000-0000-0000-000000000000}"/>
            </ac:spMkLst>
          </pc:spChg>
          <pc:grpChg chg="del">
            <ac:chgData name="NGO VAN CANH 20193204" userId="01f044d0-80ec-4852-b206-3babfca97444" providerId="ADAL" clId="{28DAA5C0-FF3D-430F-9534-731E5BD9294B}" dt="2023-01-01T06:39:21.651" v="790"/>
            <ac:grpSpMkLst>
              <pc:docMk/>
              <pc:sldMasterMk cId="1439315226" sldId="2147483659"/>
              <pc:sldLayoutMk cId="2918001492" sldId="2147483679"/>
              <ac:grpSpMk id="198" creationId="{00000000-0000-0000-0000-000000000000}"/>
            </ac:grpSpMkLst>
          </pc:grpChg>
          <pc:grpChg chg="del">
            <ac:chgData name="NGO VAN CANH 20193204" userId="01f044d0-80ec-4852-b206-3babfca97444" providerId="ADAL" clId="{28DAA5C0-FF3D-430F-9534-731E5BD9294B}" dt="2023-01-01T06:39:21.651" v="790"/>
            <ac:grpSpMkLst>
              <pc:docMk/>
              <pc:sldMasterMk cId="1439315226" sldId="2147483659"/>
              <pc:sldLayoutMk cId="2918001492" sldId="2147483679"/>
              <ac:grpSpMk id="244" creationId="{00000000-0000-0000-0000-000000000000}"/>
            </ac:grpSpMkLst>
          </pc:grpChg>
        </pc:sldLayoutChg>
        <pc:sldLayoutChg chg="delSp setBg">
          <pc:chgData name="NGO VAN CANH 20193204" userId="01f044d0-80ec-4852-b206-3babfca97444" providerId="ADAL" clId="{28DAA5C0-FF3D-430F-9534-731E5BD9294B}" dt="2023-01-01T06:41:36.015" v="1389"/>
          <pc:sldLayoutMkLst>
            <pc:docMk/>
            <pc:sldMasterMk cId="1439315226" sldId="2147483659"/>
            <pc:sldLayoutMk cId="3729058031" sldId="2147483680"/>
          </pc:sldLayoutMkLst>
          <pc:grpChg chg="del">
            <ac:chgData name="NGO VAN CANH 20193204" userId="01f044d0-80ec-4852-b206-3babfca97444" providerId="ADAL" clId="{28DAA5C0-FF3D-430F-9534-731E5BD9294B}" dt="2023-01-01T06:39:21.651" v="790"/>
            <ac:grpSpMkLst>
              <pc:docMk/>
              <pc:sldMasterMk cId="1439315226" sldId="2147483659"/>
              <pc:sldLayoutMk cId="3729058031" sldId="2147483680"/>
              <ac:grpSpMk id="64" creationId="{00000000-0000-0000-0000-000000000000}"/>
            </ac:grpSpMkLst>
          </pc:grpChg>
          <pc:grpChg chg="del">
            <ac:chgData name="NGO VAN CANH 20193204" userId="01f044d0-80ec-4852-b206-3babfca97444" providerId="ADAL" clId="{28DAA5C0-FF3D-430F-9534-731E5BD9294B}" dt="2023-01-01T06:39:21.651" v="790"/>
            <ac:grpSpMkLst>
              <pc:docMk/>
              <pc:sldMasterMk cId="1439315226" sldId="2147483659"/>
              <pc:sldLayoutMk cId="3729058031" sldId="2147483680"/>
              <ac:grpSpMk id="90" creationId="{00000000-0000-0000-0000-000000000000}"/>
            </ac:grpSpMkLst>
          </pc:grpChg>
        </pc:sldLayoutChg>
      </pc:sldMasterChg>
      <pc:sldMasterChg chg="modTransition setBg delSldLayout modSldLayout">
        <pc:chgData name="NGO VAN CANH 20193204" userId="01f044d0-80ec-4852-b206-3babfca97444" providerId="ADAL" clId="{28DAA5C0-FF3D-430F-9534-731E5BD9294B}" dt="2023-01-02T17:44:54.057" v="4481"/>
        <pc:sldMasterMkLst>
          <pc:docMk/>
          <pc:sldMasterMk cId="796188859" sldId="2147483681"/>
        </pc:sldMasterMkLst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4136673826" sldId="2147483682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423199570" sldId="2147483683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3531459244" sldId="2147483684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504354262" sldId="2147483685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3270480110" sldId="2147483686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279103933" sldId="2147483687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2711602967" sldId="2147483688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1271255656" sldId="2147483689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2398339649" sldId="2147483690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3176790123" sldId="2147483691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842395888" sldId="2147483692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4177869652" sldId="2147483693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1219033132" sldId="2147483694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720791617" sldId="2147483695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2279656201" sldId="2147483696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594883669" sldId="2147483697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471753935" sldId="2147483698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1399560742" sldId="2147483699"/>
          </pc:sldLayoutMkLst>
        </pc:sldLayoutChg>
        <pc:sldLayoutChg chg="del setBg">
          <pc:chgData name="NGO VAN CANH 20193204" userId="01f044d0-80ec-4852-b206-3babfca97444" providerId="ADAL" clId="{28DAA5C0-FF3D-430F-9534-731E5BD9294B}" dt="2023-01-01T08:11:57.510" v="1906" actId="2696"/>
          <pc:sldLayoutMkLst>
            <pc:docMk/>
            <pc:sldMasterMk cId="796188859" sldId="2147483681"/>
            <pc:sldLayoutMk cId="3714679935" sldId="2147483700"/>
          </pc:sldLayoutMkLst>
        </pc:sldLayoutChg>
        <pc:sldLayoutChg chg="del setBg">
          <pc:chgData name="NGO VAN CANH 20193204" userId="01f044d0-80ec-4852-b206-3babfca97444" providerId="ADAL" clId="{28DAA5C0-FF3D-430F-9534-731E5BD9294B}" dt="2023-01-01T13:40:53.491" v="3271" actId="47"/>
          <pc:sldLayoutMkLst>
            <pc:docMk/>
            <pc:sldMasterMk cId="796188859" sldId="2147483681"/>
            <pc:sldLayoutMk cId="2239073524" sldId="2147483701"/>
          </pc:sldLayoutMkLst>
        </pc:sldLayoutChg>
        <pc:sldLayoutChg chg="setBg">
          <pc:chgData name="NGO VAN CANH 20193204" userId="01f044d0-80ec-4852-b206-3babfca97444" providerId="ADAL" clId="{28DAA5C0-FF3D-430F-9534-731E5BD9294B}" dt="2023-01-02T17:44:54.057" v="4481"/>
          <pc:sldLayoutMkLst>
            <pc:docMk/>
            <pc:sldMasterMk cId="796188859" sldId="2147483681"/>
            <pc:sldLayoutMk cId="2070480606" sldId="2147483702"/>
          </pc:sldLayoutMkLst>
        </pc:sldLayoutChg>
      </pc:sldMasterChg>
      <pc:sldMasterChg chg="modTransition">
        <pc:chgData name="NGO VAN CANH 20193204" userId="01f044d0-80ec-4852-b206-3babfca97444" providerId="ADAL" clId="{28DAA5C0-FF3D-430F-9534-731E5BD9294B}" dt="2023-01-01T07:10:45.554" v="1557"/>
        <pc:sldMasterMkLst>
          <pc:docMk/>
          <pc:sldMasterMk cId="1496283906" sldId="2147483703"/>
        </pc:sldMasterMkLst>
      </pc:sldMasterChg>
    </pc:docChg>
  </pc:docChgLst>
</pc:chgInfo>
</file>

<file path=ppt/media/hdphoto1.wdp>
</file>

<file path=ppt/media/image1.jpeg>
</file>

<file path=ppt/media/image2.png>
</file>

<file path=ppt/media/image3.png>
</file>

<file path=ppt/media/image4.jpg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4804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3324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785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168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966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6196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1901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0742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1404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4057651"/>
            <a:ext cx="2057400" cy="273844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18" y="4057651"/>
            <a:ext cx="3843665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4057650"/>
            <a:ext cx="578317" cy="273844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3667382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3843015"/>
            <a:ext cx="7433144" cy="51185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7679012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314700"/>
            <a:ext cx="7428344" cy="10286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4239588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524168"/>
            <a:ext cx="656422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232439"/>
            <a:ext cx="7429502" cy="1117122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60" name="TextBox 59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7869652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3493241"/>
            <a:ext cx="7428379" cy="855483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903313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939" y="2520197"/>
            <a:ext cx="2406551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008226"/>
            <a:ext cx="2388289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78160" y="2522576"/>
            <a:ext cx="2396873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005847"/>
            <a:ext cx="2396226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2520197"/>
            <a:ext cx="2396226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079161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000249"/>
            <a:ext cx="2396430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3735644"/>
            <a:ext cx="2396430" cy="61338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3303447"/>
            <a:ext cx="240030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000249"/>
            <a:ext cx="2399205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3735643"/>
            <a:ext cx="2400300" cy="60775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3303446"/>
            <a:ext cx="2393056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000249"/>
            <a:ext cx="2396227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3735641"/>
            <a:ext cx="2396226" cy="60775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7965620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9488366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457200"/>
            <a:ext cx="1503758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457200"/>
            <a:ext cx="5811443" cy="3886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71753935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55300" y="1115325"/>
            <a:ext cx="7433400" cy="1350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95607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">
  <p:cSld name="Subtitle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"/>
          <p:cNvSpPr txBox="1">
            <a:spLocks noGrp="1"/>
          </p:cNvSpPr>
          <p:nvPr>
            <p:ph type="ctrTitle"/>
          </p:nvPr>
        </p:nvSpPr>
        <p:spPr>
          <a:xfrm>
            <a:off x="855300" y="1114800"/>
            <a:ext cx="74334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3"/>
          <p:cNvSpPr txBox="1">
            <a:spLocks noGrp="1"/>
          </p:cNvSpPr>
          <p:nvPr>
            <p:ph type="subTitle" idx="1"/>
          </p:nvPr>
        </p:nvSpPr>
        <p:spPr>
          <a:xfrm>
            <a:off x="855300" y="2117602"/>
            <a:ext cx="7433400" cy="35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2pPr>
            <a:lvl3pPr lvl="2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3pPr>
            <a:lvl4pPr lvl="3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4pPr>
            <a:lvl5pPr lvl="4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5pPr>
            <a:lvl6pPr lvl="5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6pPr>
            <a:lvl7pPr lvl="6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7pPr>
            <a:lvl8pPr lvl="7" algn="ctr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8pPr>
            <a:lvl9pPr lvl="8" algn="ctr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2000"/>
              <a:buNone/>
              <a:defRPr sz="2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0480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19957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145924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1687114"/>
            <a:ext cx="3658792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687114"/>
            <a:ext cx="3656408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0435426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2305048"/>
            <a:ext cx="3658793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6" y="1687114"/>
            <a:ext cx="3484952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5048"/>
            <a:ext cx="3656408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048011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910393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1602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444499"/>
            <a:ext cx="4418407" cy="389890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1687114"/>
            <a:ext cx="2892028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7125565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1687114"/>
            <a:ext cx="4450883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03-Jan-23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9833964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sharpenSoften amount="-5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03-Jan-23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961888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2" r:id="rId19"/>
  </p:sldLayoutIdLst>
  <p:transition>
    <p:fade thruBlk="1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Graphic 661">
            <a:extLst>
              <a:ext uri="{FF2B5EF4-FFF2-40B4-BE49-F238E27FC236}">
                <a16:creationId xmlns:a16="http://schemas.microsoft.com/office/drawing/2014/main" id="{3E47A49B-305C-036F-87E3-833F733D3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572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3" name="Google Shape;658;p12">
            <a:extLst>
              <a:ext uri="{FF2B5EF4-FFF2-40B4-BE49-F238E27FC236}">
                <a16:creationId xmlns:a16="http://schemas.microsoft.com/office/drawing/2014/main" id="{34645333-EFAB-D7A6-077F-6E9084B6EF8F}"/>
              </a:ext>
            </a:extLst>
          </p:cNvPr>
          <p:cNvSpPr txBox="1">
            <a:spLocks/>
          </p:cNvSpPr>
          <p:nvPr/>
        </p:nvSpPr>
        <p:spPr>
          <a:xfrm>
            <a:off x="1036638" y="-1209675"/>
            <a:ext cx="7070725" cy="701675"/>
          </a:xfrm>
          <a:prstGeom prst="rect">
            <a:avLst/>
          </a:prstGeom>
        </p:spPr>
        <p:txBody>
          <a:bodyPr spcFirstLastPara="1" vert="horz" wrap="none" lIns="91440" tIns="45720" rIns="91440" bIns="45720" rtlCol="0" anchor="ctr" anchorCtr="0">
            <a:sp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914400"/>
            <a:r>
              <a:rPr lang="en-US" sz="4400"/>
              <a:t>Digital Design using VHDL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5000"/>
                    </a14:imgEffect>
                    <a14:imgEffect>
                      <a14:saturation sat="66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9FE17-D0E0-A7B0-2515-D224E8435563}"/>
              </a:ext>
            </a:extLst>
          </p:cNvPr>
          <p:cNvSpPr txBox="1"/>
          <p:nvPr/>
        </p:nvSpPr>
        <p:spPr>
          <a:xfrm>
            <a:off x="696036" y="0"/>
            <a:ext cx="77519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/>
              <a:t>Free-running Binary Counter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52AA81-B2D3-AA03-CD94-621B7F661C6B}"/>
              </a:ext>
            </a:extLst>
          </p:cNvPr>
          <p:cNvSpPr txBox="1"/>
          <p:nvPr/>
        </p:nvSpPr>
        <p:spPr>
          <a:xfrm>
            <a:off x="1180532" y="678924"/>
            <a:ext cx="6782937" cy="3785652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Dot"/>
          </a:ln>
        </p:spPr>
        <p:txBody>
          <a:bodyPr wrap="square">
            <a:spAutoFit/>
          </a:bodyPr>
          <a:lstStyle/>
          <a:p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free_run_bin_counter_tb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reg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clk,rst;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wire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max_tick;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wire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q;</a:t>
            </a:r>
            <a:b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free_run_bin_counter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#(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test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(q, max_tick, clk, rst); </a:t>
            </a:r>
            <a:r>
              <a:rPr lang="en-US" sz="12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//4 bit counter</a:t>
            </a:r>
            <a:b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initial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clk =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forever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#10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clk = ~clk;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initial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rst =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#34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rst =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#200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rst =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#50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rst =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#1000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$stop;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end</a:t>
            </a:r>
            <a:b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initial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$monitor($time,</a:t>
            </a:r>
            <a:r>
              <a:rPr lang="en-US" sz="12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rst = %b , q = %b , max_tick = %b"</a:t>
            </a:r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,rst,q,max_tick);</a:t>
            </a:r>
          </a:p>
          <a:p>
            <a:r>
              <a:rPr lang="en-US" sz="12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2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endmodule</a:t>
            </a:r>
            <a:endParaRPr lang="en-US" sz="12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569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Graphic 661">
            <a:extLst>
              <a:ext uri="{FF2B5EF4-FFF2-40B4-BE49-F238E27FC236}">
                <a16:creationId xmlns:a16="http://schemas.microsoft.com/office/drawing/2014/main" id="{3E47A49B-305C-036F-87E3-833F733D3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85" t="14822" r="38749" b="1777"/>
          <a:stretch/>
        </p:blipFill>
        <p:spPr>
          <a:xfrm>
            <a:off x="1036638" y="1549002"/>
            <a:ext cx="2741533" cy="2741533"/>
          </a:xfrm>
          <a:prstGeom prst="round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7" name="Google Shape;658;p12">
            <a:extLst>
              <a:ext uri="{FF2B5EF4-FFF2-40B4-BE49-F238E27FC236}">
                <a16:creationId xmlns:a16="http://schemas.microsoft.com/office/drawing/2014/main" id="{14D43BC3-6AEE-7BD9-28CA-E11CF141D39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036638" y="0"/>
            <a:ext cx="7070725" cy="701675"/>
          </a:xfrm>
          <a:prstGeom prst="rect">
            <a:avLst/>
          </a:prstGeom>
        </p:spPr>
        <p:txBody>
          <a:bodyPr spcFirstLastPara="1" vert="horz" wrap="none" lIns="91440" tIns="45720" rIns="91440" bIns="45720" rtlCol="0" anchor="ctr" anchorCtr="0">
            <a:spAutoFit/>
          </a:bodyPr>
          <a:lstStyle/>
          <a:p>
            <a:pPr marL="0" lvl="0" indent="0" algn="ctr" defTabSz="914400">
              <a:spcBef>
                <a:spcPct val="0"/>
              </a:spcBef>
              <a:spcAft>
                <a:spcPts val="0"/>
              </a:spcAft>
            </a:pPr>
            <a:r>
              <a:rPr lang="en-US" sz="4400"/>
              <a:t>Digital Design using VHDL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9F30EA-5885-4E00-6F54-E042C19CE3B5}"/>
              </a:ext>
            </a:extLst>
          </p:cNvPr>
          <p:cNvSpPr txBox="1">
            <a:spLocks/>
          </p:cNvSpPr>
          <p:nvPr/>
        </p:nvSpPr>
        <p:spPr>
          <a:xfrm>
            <a:off x="2379509" y="701675"/>
            <a:ext cx="4384983" cy="572273"/>
          </a:xfrm>
          <a:prstGeom prst="rect">
            <a:avLst/>
          </a:prstGeom>
          <a:noFill/>
        </p:spPr>
        <p:txBody>
          <a:bodyPr vert="horz" wrap="none" lIns="91440" tIns="45720" rIns="91440" bIns="45720" rtlCol="0">
            <a:spAutoFit/>
          </a:bodyPr>
          <a:lstStyle/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800" b="1"/>
              <a:t>Binary Counter and variants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CEE058-CF5E-D6B3-469C-72ABF9124A85}"/>
              </a:ext>
            </a:extLst>
          </p:cNvPr>
          <p:cNvSpPr txBox="1"/>
          <p:nvPr/>
        </p:nvSpPr>
        <p:spPr>
          <a:xfrm>
            <a:off x="4397346" y="1804213"/>
            <a:ext cx="4575810" cy="17754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/>
              <a:t>Group 2 :</a:t>
            </a:r>
          </a:p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/>
              <a:t>Ngô Văn Cảnh - 20193204</a:t>
            </a:r>
          </a:p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/>
              <a:t>Nguyễn Danh Khuê - 20193224</a:t>
            </a:r>
          </a:p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/>
              <a:t>Phùng Mạnh Dũng - 20193210</a:t>
            </a:r>
          </a:p>
        </p:txBody>
      </p:sp>
    </p:spTree>
    <p:extLst>
      <p:ext uri="{BB962C8B-B14F-4D97-AF65-F5344CB8AC3E}">
        <p14:creationId xmlns:p14="http://schemas.microsoft.com/office/powerpoint/2010/main" val="3438789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651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15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651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151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39F30EA-5885-4E00-6F54-E042C19CE3B5}"/>
              </a:ext>
            </a:extLst>
          </p:cNvPr>
          <p:cNvSpPr txBox="1">
            <a:spLocks/>
          </p:cNvSpPr>
          <p:nvPr/>
        </p:nvSpPr>
        <p:spPr>
          <a:xfrm>
            <a:off x="1479423" y="0"/>
            <a:ext cx="6185155" cy="777970"/>
          </a:xfrm>
          <a:prstGeom prst="rect">
            <a:avLst/>
          </a:prstGeom>
          <a:noFill/>
        </p:spPr>
        <p:txBody>
          <a:bodyPr vert="horz" wrap="none" lIns="91440" tIns="45720" rIns="91440" bIns="45720" rtlCol="0">
            <a:spAutoFit/>
          </a:bodyPr>
          <a:lstStyle/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4000" b="1">
                <a:latin typeface="+mj-lt"/>
              </a:rPr>
              <a:t>Binary Counter and variants</a:t>
            </a:r>
          </a:p>
        </p:txBody>
      </p:sp>
      <p:sp>
        <p:nvSpPr>
          <p:cNvPr id="4" name="Google Shape;747;p18">
            <a:extLst>
              <a:ext uri="{FF2B5EF4-FFF2-40B4-BE49-F238E27FC236}">
                <a16:creationId xmlns:a16="http://schemas.microsoft.com/office/drawing/2014/main" id="{8F37DBE5-5FDF-B14E-339D-E03DEDD111B9}"/>
              </a:ext>
            </a:extLst>
          </p:cNvPr>
          <p:cNvSpPr txBox="1">
            <a:spLocks/>
          </p:cNvSpPr>
          <p:nvPr/>
        </p:nvSpPr>
        <p:spPr>
          <a:xfrm>
            <a:off x="2042782" y="1531465"/>
            <a:ext cx="5058436" cy="2080570"/>
          </a:xfrm>
          <a:prstGeom prst="rect">
            <a:avLst/>
          </a:prstGeom>
        </p:spPr>
        <p:txBody>
          <a:bodyPr spcFirstLastPara="1" wrap="none" lIns="0" tIns="0" rIns="0" bIns="0" numCol="1" anchor="t" anchorCtr="0">
            <a:sp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spcBef>
                <a:spcPts val="0"/>
              </a:spcBef>
              <a:spcAft>
                <a:spcPts val="800"/>
              </a:spcAft>
              <a:buFont typeface="+mj-lt"/>
              <a:buAutoNum type="romanUcPeriod"/>
            </a:pPr>
            <a:r>
              <a:rPr lang="en-US" sz="3200"/>
              <a:t>Free-running Binary counter</a:t>
            </a:r>
          </a:p>
          <a:p>
            <a:pPr marL="571500" indent="-571500">
              <a:spcBef>
                <a:spcPts val="0"/>
              </a:spcBef>
              <a:spcAft>
                <a:spcPts val="800"/>
              </a:spcAft>
              <a:buFont typeface="+mj-lt"/>
              <a:buAutoNum type="romanUcPeriod"/>
            </a:pPr>
            <a:r>
              <a:rPr lang="en-US" sz="3200"/>
              <a:t>Universal Binary counter</a:t>
            </a:r>
          </a:p>
          <a:p>
            <a:pPr marL="571500" indent="-571500">
              <a:spcBef>
                <a:spcPts val="0"/>
              </a:spcBef>
              <a:spcAft>
                <a:spcPts val="800"/>
              </a:spcAft>
              <a:buFont typeface="+mj-lt"/>
              <a:buAutoNum type="romanUcPeriod"/>
            </a:pPr>
            <a:r>
              <a:rPr lang="en-US" sz="3200"/>
              <a:t>Mod-M Binary counter</a:t>
            </a:r>
            <a:endParaRPr lang="en-US" sz="3200" dirty="0"/>
          </a:p>
        </p:txBody>
      </p:sp>
      <p:sp>
        <p:nvSpPr>
          <p:cNvPr id="2" name="Google Shape;747;p18">
            <a:extLst>
              <a:ext uri="{FF2B5EF4-FFF2-40B4-BE49-F238E27FC236}">
                <a16:creationId xmlns:a16="http://schemas.microsoft.com/office/drawing/2014/main" id="{A6AF88A3-DE8D-7205-F1AE-36E0D7D52285}"/>
              </a:ext>
            </a:extLst>
          </p:cNvPr>
          <p:cNvSpPr txBox="1">
            <a:spLocks/>
          </p:cNvSpPr>
          <p:nvPr/>
        </p:nvSpPr>
        <p:spPr>
          <a:xfrm>
            <a:off x="2866116" y="5143500"/>
            <a:ext cx="3411768" cy="841256"/>
          </a:xfrm>
          <a:prstGeom prst="rect">
            <a:avLst/>
          </a:prstGeom>
        </p:spPr>
        <p:txBody>
          <a:bodyPr spcFirstLastPara="1" wrap="none" lIns="0" tIns="0" rIns="0" bIns="0" numCol="1" anchor="t" anchorCtr="0">
            <a:sp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/>
              <a:t>But first of all…</a:t>
            </a:r>
            <a:endParaRPr lang="en-US" sz="5400" b="1"/>
          </a:p>
        </p:txBody>
      </p:sp>
    </p:spTree>
    <p:extLst>
      <p:ext uri="{BB962C8B-B14F-4D97-AF65-F5344CB8AC3E}">
        <p14:creationId xmlns:p14="http://schemas.microsoft.com/office/powerpoint/2010/main" val="216450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47;p18">
            <a:extLst>
              <a:ext uri="{FF2B5EF4-FFF2-40B4-BE49-F238E27FC236}">
                <a16:creationId xmlns:a16="http://schemas.microsoft.com/office/drawing/2014/main" id="{8B65AC1B-D4DC-1E1F-44FA-44575FCC0075}"/>
              </a:ext>
            </a:extLst>
          </p:cNvPr>
          <p:cNvSpPr txBox="1">
            <a:spLocks/>
          </p:cNvSpPr>
          <p:nvPr/>
        </p:nvSpPr>
        <p:spPr>
          <a:xfrm>
            <a:off x="2866116" y="2151122"/>
            <a:ext cx="3411768" cy="841256"/>
          </a:xfrm>
          <a:prstGeom prst="rect">
            <a:avLst/>
          </a:prstGeom>
        </p:spPr>
        <p:txBody>
          <a:bodyPr spcFirstLastPara="1" wrap="none" lIns="0" tIns="0" rIns="0" bIns="0" numCol="1" anchor="t" anchorCtr="0">
            <a:sp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/>
              <a:t>But first of all…</a:t>
            </a:r>
            <a:endParaRPr lang="en-US" sz="5400" b="1"/>
          </a:p>
        </p:txBody>
      </p:sp>
    </p:spTree>
    <p:extLst>
      <p:ext uri="{BB962C8B-B14F-4D97-AF65-F5344CB8AC3E}">
        <p14:creationId xmlns:p14="http://schemas.microsoft.com/office/powerpoint/2010/main" val="377707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47;p18">
            <a:extLst>
              <a:ext uri="{FF2B5EF4-FFF2-40B4-BE49-F238E27FC236}">
                <a16:creationId xmlns:a16="http://schemas.microsoft.com/office/drawing/2014/main" id="{8F37DBE5-5FDF-B14E-339D-E03DEDD111B9}"/>
              </a:ext>
            </a:extLst>
          </p:cNvPr>
          <p:cNvSpPr txBox="1">
            <a:spLocks/>
          </p:cNvSpPr>
          <p:nvPr/>
        </p:nvSpPr>
        <p:spPr>
          <a:xfrm>
            <a:off x="1726830" y="2151122"/>
            <a:ext cx="5690340" cy="841256"/>
          </a:xfrm>
          <a:prstGeom prst="rect">
            <a:avLst/>
          </a:prstGeom>
        </p:spPr>
        <p:txBody>
          <a:bodyPr spcFirstLastPara="1" wrap="none" lIns="0" tIns="0" rIns="0" bIns="0" numCol="1" anchor="t" anchorCtr="0">
            <a:sp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/>
              <a:t>What is a Binary Counter ?</a:t>
            </a:r>
            <a:endParaRPr lang="en-US" sz="5400" b="1"/>
          </a:p>
        </p:txBody>
      </p:sp>
      <p:sp>
        <p:nvSpPr>
          <p:cNvPr id="2" name="Google Shape;747;p18">
            <a:extLst>
              <a:ext uri="{FF2B5EF4-FFF2-40B4-BE49-F238E27FC236}">
                <a16:creationId xmlns:a16="http://schemas.microsoft.com/office/drawing/2014/main" id="{29E46067-3456-A90E-B138-DCADC207A273}"/>
              </a:ext>
            </a:extLst>
          </p:cNvPr>
          <p:cNvSpPr txBox="1">
            <a:spLocks/>
          </p:cNvSpPr>
          <p:nvPr/>
        </p:nvSpPr>
        <p:spPr>
          <a:xfrm>
            <a:off x="2866116" y="1577184"/>
            <a:ext cx="3411768" cy="841256"/>
          </a:xfrm>
          <a:prstGeom prst="rect">
            <a:avLst/>
          </a:prstGeom>
        </p:spPr>
        <p:txBody>
          <a:bodyPr spcFirstLastPara="1" wrap="none" lIns="0" tIns="0" rIns="0" bIns="0" numCol="1" anchor="t" anchorCtr="0">
            <a:sp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/>
              <a:t>But first of all…</a:t>
            </a:r>
            <a:endParaRPr lang="en-US" sz="54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BB3A2E-3006-367E-789C-B13336BF7A05}"/>
              </a:ext>
            </a:extLst>
          </p:cNvPr>
          <p:cNvSpPr txBox="1"/>
          <p:nvPr/>
        </p:nvSpPr>
        <p:spPr>
          <a:xfrm>
            <a:off x="696036" y="6034751"/>
            <a:ext cx="77519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A binary counter circulates through a binary sequence repeatedly.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20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47;p18">
            <a:extLst>
              <a:ext uri="{FF2B5EF4-FFF2-40B4-BE49-F238E27FC236}">
                <a16:creationId xmlns:a16="http://schemas.microsoft.com/office/drawing/2014/main" id="{8F37DBE5-5FDF-B14E-339D-E03DEDD111B9}"/>
              </a:ext>
            </a:extLst>
          </p:cNvPr>
          <p:cNvSpPr txBox="1">
            <a:spLocks/>
          </p:cNvSpPr>
          <p:nvPr/>
        </p:nvSpPr>
        <p:spPr>
          <a:xfrm>
            <a:off x="1726830" y="0"/>
            <a:ext cx="5690340" cy="841256"/>
          </a:xfrm>
          <a:prstGeom prst="rect">
            <a:avLst/>
          </a:prstGeom>
        </p:spPr>
        <p:txBody>
          <a:bodyPr spcFirstLastPara="1" wrap="none" lIns="0" tIns="0" rIns="0" bIns="0" numCol="1" anchor="t" anchorCtr="0">
            <a:sp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/>
              <a:t>What is a Binary Counter ?</a:t>
            </a:r>
            <a:endParaRPr lang="en-US" sz="5400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036B1E-76FC-96CB-D0F6-9A48292C1078}"/>
              </a:ext>
            </a:extLst>
          </p:cNvPr>
          <p:cNvSpPr txBox="1"/>
          <p:nvPr/>
        </p:nvSpPr>
        <p:spPr>
          <a:xfrm>
            <a:off x="696036" y="1293746"/>
            <a:ext cx="77519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A binary counter circulates through a binary sequence repeatedly. </a:t>
            </a:r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D82F8D-E2F5-7CF5-36E2-65B249E93EFC}"/>
              </a:ext>
            </a:extLst>
          </p:cNvPr>
          <p:cNvSpPr txBox="1"/>
          <p:nvPr/>
        </p:nvSpPr>
        <p:spPr>
          <a:xfrm>
            <a:off x="696036" y="5195254"/>
            <a:ext cx="77519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For example, a 4-bit binary counter counts from “0000", "0001 “ , . . . , to " 1111" and wraps around.</a:t>
            </a:r>
          </a:p>
        </p:txBody>
      </p:sp>
      <p:sp>
        <p:nvSpPr>
          <p:cNvPr id="2" name="Google Shape;747;p18">
            <a:extLst>
              <a:ext uri="{FF2B5EF4-FFF2-40B4-BE49-F238E27FC236}">
                <a16:creationId xmlns:a16="http://schemas.microsoft.com/office/drawing/2014/main" id="{BBFCCCA2-CBC0-F5A0-07C9-8EA125742145}"/>
              </a:ext>
            </a:extLst>
          </p:cNvPr>
          <p:cNvSpPr txBox="1">
            <a:spLocks/>
          </p:cNvSpPr>
          <p:nvPr/>
        </p:nvSpPr>
        <p:spPr>
          <a:xfrm>
            <a:off x="2866116" y="-1979593"/>
            <a:ext cx="3411768" cy="841256"/>
          </a:xfrm>
          <a:prstGeom prst="rect">
            <a:avLst/>
          </a:prstGeom>
        </p:spPr>
        <p:txBody>
          <a:bodyPr spcFirstLastPara="1" wrap="none" lIns="0" tIns="0" rIns="0" bIns="0" numCol="1" anchor="t" anchorCtr="0">
            <a:sp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/>
              <a:t>But first of all…</a:t>
            </a:r>
            <a:endParaRPr lang="en-US" sz="5400" b="1"/>
          </a:p>
        </p:txBody>
      </p:sp>
    </p:spTree>
    <p:extLst>
      <p:ext uri="{BB962C8B-B14F-4D97-AF65-F5344CB8AC3E}">
        <p14:creationId xmlns:p14="http://schemas.microsoft.com/office/powerpoint/2010/main" val="2637608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47;p18">
            <a:extLst>
              <a:ext uri="{FF2B5EF4-FFF2-40B4-BE49-F238E27FC236}">
                <a16:creationId xmlns:a16="http://schemas.microsoft.com/office/drawing/2014/main" id="{8F37DBE5-5FDF-B14E-339D-E03DEDD111B9}"/>
              </a:ext>
            </a:extLst>
          </p:cNvPr>
          <p:cNvSpPr txBox="1">
            <a:spLocks/>
          </p:cNvSpPr>
          <p:nvPr/>
        </p:nvSpPr>
        <p:spPr>
          <a:xfrm>
            <a:off x="1726830" y="0"/>
            <a:ext cx="5690340" cy="841256"/>
          </a:xfrm>
          <a:prstGeom prst="rect">
            <a:avLst/>
          </a:prstGeom>
        </p:spPr>
        <p:txBody>
          <a:bodyPr spcFirstLastPara="1" wrap="none" lIns="0" tIns="0" rIns="0" bIns="0" numCol="1" anchor="t" anchorCtr="0">
            <a:sp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/>
              <a:t>What is a Binary Counter ?</a:t>
            </a:r>
            <a:endParaRPr lang="en-US" sz="5400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036B1E-76FC-96CB-D0F6-9A48292C1078}"/>
              </a:ext>
            </a:extLst>
          </p:cNvPr>
          <p:cNvSpPr txBox="1"/>
          <p:nvPr/>
        </p:nvSpPr>
        <p:spPr>
          <a:xfrm>
            <a:off x="696036" y="1134237"/>
            <a:ext cx="77519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A binary counter circulates through a binary sequence repeatedly. </a:t>
            </a:r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D575A6-0530-6E54-654F-7F528255B849}"/>
              </a:ext>
            </a:extLst>
          </p:cNvPr>
          <p:cNvSpPr txBox="1"/>
          <p:nvPr/>
        </p:nvSpPr>
        <p:spPr>
          <a:xfrm>
            <a:off x="696036" y="5253686"/>
            <a:ext cx="775192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The simplest form of counter is called </a:t>
            </a:r>
            <a:r>
              <a:rPr lang="en-US" sz="2400" b="1"/>
              <a:t>Free-running Binary Counter</a:t>
            </a:r>
            <a:r>
              <a:rPr lang="en-US" sz="2000"/>
              <a:t>. Besides of the n-bit output, it takes clock and reset as input and a Max_tick output which active whenever output is full ( output = 2</a:t>
            </a:r>
            <a:r>
              <a:rPr lang="en-US" sz="2000" baseline="30000"/>
              <a:t>n </a:t>
            </a:r>
            <a:r>
              <a:rPr lang="en-US" sz="2000"/>
              <a:t>-1 )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0D82F8D-E2F5-7CF5-36E2-65B249E93EFC}"/>
              </a:ext>
            </a:extLst>
          </p:cNvPr>
          <p:cNvSpPr txBox="1"/>
          <p:nvPr/>
        </p:nvSpPr>
        <p:spPr>
          <a:xfrm>
            <a:off x="696036" y="1529911"/>
            <a:ext cx="77519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For example, a 4-bit binary counter counts from “0000", "0001 “ , . . . , to " 1111" and wraps around.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3620DF-C867-7C84-63D3-A57708FB8E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397" b="3107"/>
          <a:stretch/>
        </p:blipFill>
        <p:spPr>
          <a:xfrm>
            <a:off x="4481122" y="3516708"/>
            <a:ext cx="3232030" cy="58423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8943CC-B1AC-26BC-C438-6F8AEBD3E259}"/>
              </a:ext>
            </a:extLst>
          </p:cNvPr>
          <p:cNvSpPr/>
          <p:nvPr/>
        </p:nvSpPr>
        <p:spPr>
          <a:xfrm>
            <a:off x="1430848" y="2329979"/>
            <a:ext cx="1869743" cy="189021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4-bit Binary Counter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A9E170E-FB07-9B9A-4A0B-702208BEE811}"/>
              </a:ext>
            </a:extLst>
          </p:cNvPr>
          <p:cNvCxnSpPr>
            <a:cxnSpLocks/>
          </p:cNvCxnSpPr>
          <p:nvPr/>
        </p:nvCxnSpPr>
        <p:spPr>
          <a:xfrm>
            <a:off x="3300591" y="2528039"/>
            <a:ext cx="3042347" cy="964718"/>
          </a:xfrm>
          <a:prstGeom prst="bentConnector3">
            <a:avLst>
              <a:gd name="adj1" fmla="val 99926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854BE03-5E47-B8C2-BBD2-F400CCF35CF7}"/>
              </a:ext>
            </a:extLst>
          </p:cNvPr>
          <p:cNvCxnSpPr>
            <a:cxnSpLocks/>
          </p:cNvCxnSpPr>
          <p:nvPr/>
        </p:nvCxnSpPr>
        <p:spPr>
          <a:xfrm>
            <a:off x="3300592" y="2760004"/>
            <a:ext cx="2493024" cy="742079"/>
          </a:xfrm>
          <a:prstGeom prst="bentConnector3">
            <a:avLst>
              <a:gd name="adj1" fmla="val 9972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583829-6F5F-8AD9-20A1-FEBE5FFD38C4}"/>
              </a:ext>
            </a:extLst>
          </p:cNvPr>
          <p:cNvCxnSpPr>
            <a:cxnSpLocks/>
          </p:cNvCxnSpPr>
          <p:nvPr/>
        </p:nvCxnSpPr>
        <p:spPr>
          <a:xfrm>
            <a:off x="3300592" y="2991970"/>
            <a:ext cx="1995866" cy="500787"/>
          </a:xfrm>
          <a:prstGeom prst="bentConnector3">
            <a:avLst>
              <a:gd name="adj1" fmla="val 9963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918CA87-2FB8-3119-0FAD-E38DF767B266}"/>
              </a:ext>
            </a:extLst>
          </p:cNvPr>
          <p:cNvCxnSpPr>
            <a:cxnSpLocks/>
          </p:cNvCxnSpPr>
          <p:nvPr/>
        </p:nvCxnSpPr>
        <p:spPr>
          <a:xfrm>
            <a:off x="3300591" y="3223935"/>
            <a:ext cx="1472627" cy="278148"/>
          </a:xfrm>
          <a:prstGeom prst="bentConnector3">
            <a:avLst>
              <a:gd name="adj1" fmla="val 10001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11054FA0-2724-E6B5-7A17-BBD30383592D}"/>
              </a:ext>
            </a:extLst>
          </p:cNvPr>
          <p:cNvSpPr/>
          <p:nvPr/>
        </p:nvSpPr>
        <p:spPr>
          <a:xfrm>
            <a:off x="4451922" y="6330904"/>
            <a:ext cx="1869743" cy="189021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4-bit Binary Counter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E985022-072E-5F90-1C95-C1BF57DDE6D5}"/>
              </a:ext>
            </a:extLst>
          </p:cNvPr>
          <p:cNvCxnSpPr>
            <a:cxnSpLocks/>
          </p:cNvCxnSpPr>
          <p:nvPr/>
        </p:nvCxnSpPr>
        <p:spPr>
          <a:xfrm>
            <a:off x="6321665" y="6528964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FF413E2-93FE-118C-D848-C568652EA2C5}"/>
              </a:ext>
            </a:extLst>
          </p:cNvPr>
          <p:cNvCxnSpPr>
            <a:cxnSpLocks/>
          </p:cNvCxnSpPr>
          <p:nvPr/>
        </p:nvCxnSpPr>
        <p:spPr>
          <a:xfrm>
            <a:off x="6321666" y="6760929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58D487C-2439-2161-EAA0-A989C97C3719}"/>
              </a:ext>
            </a:extLst>
          </p:cNvPr>
          <p:cNvCxnSpPr>
            <a:cxnSpLocks/>
          </p:cNvCxnSpPr>
          <p:nvPr/>
        </p:nvCxnSpPr>
        <p:spPr>
          <a:xfrm>
            <a:off x="6321666" y="6992895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E92C9202-3762-038C-05CD-F3FF0095D154}"/>
              </a:ext>
            </a:extLst>
          </p:cNvPr>
          <p:cNvCxnSpPr>
            <a:cxnSpLocks/>
          </p:cNvCxnSpPr>
          <p:nvPr/>
        </p:nvCxnSpPr>
        <p:spPr>
          <a:xfrm>
            <a:off x="6321665" y="7224860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4302C66A-9C21-F83F-1A39-FE77EAB187B9}"/>
              </a:ext>
            </a:extLst>
          </p:cNvPr>
          <p:cNvCxnSpPr>
            <a:cxnSpLocks/>
          </p:cNvCxnSpPr>
          <p:nvPr/>
        </p:nvCxnSpPr>
        <p:spPr>
          <a:xfrm>
            <a:off x="3353277" y="7115818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7BFD56E1-B171-983A-E81F-500715A02C66}"/>
              </a:ext>
            </a:extLst>
          </p:cNvPr>
          <p:cNvCxnSpPr>
            <a:cxnSpLocks/>
          </p:cNvCxnSpPr>
          <p:nvPr/>
        </p:nvCxnSpPr>
        <p:spPr>
          <a:xfrm>
            <a:off x="3353277" y="7486774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BAE8936-164E-D60B-CF26-2671B364631C}"/>
              </a:ext>
            </a:extLst>
          </p:cNvPr>
          <p:cNvCxnSpPr>
            <a:cxnSpLocks/>
          </p:cNvCxnSpPr>
          <p:nvPr/>
        </p:nvCxnSpPr>
        <p:spPr>
          <a:xfrm>
            <a:off x="6321665" y="7879952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ADE56E44-0F11-FC00-5CC4-BE0C4EF45316}"/>
              </a:ext>
            </a:extLst>
          </p:cNvPr>
          <p:cNvSpPr txBox="1"/>
          <p:nvPr/>
        </p:nvSpPr>
        <p:spPr>
          <a:xfrm>
            <a:off x="2984029" y="6874848"/>
            <a:ext cx="42511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/>
              <a:t>clk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18B1A9A-FDED-14B4-8E7E-33B731CEEBD3}"/>
              </a:ext>
            </a:extLst>
          </p:cNvPr>
          <p:cNvSpPr txBox="1"/>
          <p:nvPr/>
        </p:nvSpPr>
        <p:spPr>
          <a:xfrm>
            <a:off x="2996051" y="7276012"/>
            <a:ext cx="40107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/>
              <a:t>rst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E5A3A97-9C9D-39A1-1F93-10E0D65D21BB}"/>
              </a:ext>
            </a:extLst>
          </p:cNvPr>
          <p:cNvSpPr txBox="1"/>
          <p:nvPr/>
        </p:nvSpPr>
        <p:spPr>
          <a:xfrm>
            <a:off x="7420310" y="7667906"/>
            <a:ext cx="102765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/>
              <a:t>Max_tick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28DE694-A79A-E79F-1F5B-F14965BD1DC3}"/>
              </a:ext>
            </a:extLst>
          </p:cNvPr>
          <p:cNvSpPr txBox="1"/>
          <p:nvPr/>
        </p:nvSpPr>
        <p:spPr>
          <a:xfrm>
            <a:off x="7502196" y="6660420"/>
            <a:ext cx="81624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667349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47;p18">
            <a:extLst>
              <a:ext uri="{FF2B5EF4-FFF2-40B4-BE49-F238E27FC236}">
                <a16:creationId xmlns:a16="http://schemas.microsoft.com/office/drawing/2014/main" id="{8F37DBE5-5FDF-B14E-339D-E03DEDD111B9}"/>
              </a:ext>
            </a:extLst>
          </p:cNvPr>
          <p:cNvSpPr txBox="1">
            <a:spLocks/>
          </p:cNvSpPr>
          <p:nvPr/>
        </p:nvSpPr>
        <p:spPr>
          <a:xfrm>
            <a:off x="1726830" y="0"/>
            <a:ext cx="5690340" cy="841256"/>
          </a:xfrm>
          <a:prstGeom prst="rect">
            <a:avLst/>
          </a:prstGeom>
        </p:spPr>
        <p:txBody>
          <a:bodyPr spcFirstLastPara="1" wrap="none" lIns="0" tIns="0" rIns="0" bIns="0" numCol="1" anchor="t" anchorCtr="0">
            <a:sp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SzPct val="125000"/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4000" b="1"/>
              <a:t>What is a Binary Counter ?</a:t>
            </a:r>
            <a:endParaRPr lang="en-US" sz="5400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036B1E-76FC-96CB-D0F6-9A48292C1078}"/>
              </a:ext>
            </a:extLst>
          </p:cNvPr>
          <p:cNvSpPr txBox="1"/>
          <p:nvPr/>
        </p:nvSpPr>
        <p:spPr>
          <a:xfrm>
            <a:off x="696036" y="679055"/>
            <a:ext cx="77519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A binary counter circulates through a binary sequence repeatedly. </a:t>
            </a: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38424A-F220-6D45-8B98-69488182A9BA}"/>
              </a:ext>
            </a:extLst>
          </p:cNvPr>
          <p:cNvSpPr/>
          <p:nvPr/>
        </p:nvSpPr>
        <p:spPr>
          <a:xfrm>
            <a:off x="4451922" y="2849802"/>
            <a:ext cx="1869743" cy="189021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4-bit Binary Counter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5B3B1E-8391-BBA6-9AAB-3F419A497D90}"/>
              </a:ext>
            </a:extLst>
          </p:cNvPr>
          <p:cNvCxnSpPr>
            <a:cxnSpLocks/>
          </p:cNvCxnSpPr>
          <p:nvPr/>
        </p:nvCxnSpPr>
        <p:spPr>
          <a:xfrm>
            <a:off x="6321665" y="3047862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2974BA-5304-C7F6-60C9-099ED6E20054}"/>
              </a:ext>
            </a:extLst>
          </p:cNvPr>
          <p:cNvCxnSpPr>
            <a:cxnSpLocks/>
          </p:cNvCxnSpPr>
          <p:nvPr/>
        </p:nvCxnSpPr>
        <p:spPr>
          <a:xfrm>
            <a:off x="6321666" y="3279827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1A6C225-4B9C-0317-0A07-3182BA739E27}"/>
              </a:ext>
            </a:extLst>
          </p:cNvPr>
          <p:cNvCxnSpPr>
            <a:cxnSpLocks/>
          </p:cNvCxnSpPr>
          <p:nvPr/>
        </p:nvCxnSpPr>
        <p:spPr>
          <a:xfrm>
            <a:off x="6321666" y="3511793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1BEB432-3F55-8473-8942-72C14E74D12C}"/>
              </a:ext>
            </a:extLst>
          </p:cNvPr>
          <p:cNvCxnSpPr>
            <a:cxnSpLocks/>
          </p:cNvCxnSpPr>
          <p:nvPr/>
        </p:nvCxnSpPr>
        <p:spPr>
          <a:xfrm>
            <a:off x="6321665" y="3743758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967CFD1-ACC7-3EE1-8D74-304C3085F408}"/>
              </a:ext>
            </a:extLst>
          </p:cNvPr>
          <p:cNvCxnSpPr>
            <a:cxnSpLocks/>
          </p:cNvCxnSpPr>
          <p:nvPr/>
        </p:nvCxnSpPr>
        <p:spPr>
          <a:xfrm>
            <a:off x="3353277" y="3634716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D35CE7E-000F-B838-E3D7-61B7BEEA0C0E}"/>
              </a:ext>
            </a:extLst>
          </p:cNvPr>
          <p:cNvCxnSpPr>
            <a:cxnSpLocks/>
          </p:cNvCxnSpPr>
          <p:nvPr/>
        </p:nvCxnSpPr>
        <p:spPr>
          <a:xfrm>
            <a:off x="3353277" y="4005672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DFD001E-098B-7033-319A-C01AEE065EA9}"/>
              </a:ext>
            </a:extLst>
          </p:cNvPr>
          <p:cNvCxnSpPr>
            <a:cxnSpLocks/>
          </p:cNvCxnSpPr>
          <p:nvPr/>
        </p:nvCxnSpPr>
        <p:spPr>
          <a:xfrm>
            <a:off x="6321665" y="4398850"/>
            <a:ext cx="1098645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D21ED9E-09BE-7690-1A13-D31EA3B485FD}"/>
              </a:ext>
            </a:extLst>
          </p:cNvPr>
          <p:cNvSpPr txBox="1"/>
          <p:nvPr/>
        </p:nvSpPr>
        <p:spPr>
          <a:xfrm>
            <a:off x="2984029" y="3393746"/>
            <a:ext cx="42511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/>
              <a:t>clk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8FE21F7-7795-91EF-D2B6-BABC45ECF311}"/>
              </a:ext>
            </a:extLst>
          </p:cNvPr>
          <p:cNvSpPr txBox="1"/>
          <p:nvPr/>
        </p:nvSpPr>
        <p:spPr>
          <a:xfrm>
            <a:off x="2996051" y="3794910"/>
            <a:ext cx="40107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/>
              <a:t>rst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9872737-4A59-70AC-839F-FE84DCB91CFC}"/>
              </a:ext>
            </a:extLst>
          </p:cNvPr>
          <p:cNvSpPr txBox="1"/>
          <p:nvPr/>
        </p:nvSpPr>
        <p:spPr>
          <a:xfrm>
            <a:off x="7420310" y="4186804"/>
            <a:ext cx="102765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/>
              <a:t>Max_tick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49F9B7-2660-D2E2-2D28-9D7B426459DC}"/>
              </a:ext>
            </a:extLst>
          </p:cNvPr>
          <p:cNvSpPr txBox="1"/>
          <p:nvPr/>
        </p:nvSpPr>
        <p:spPr>
          <a:xfrm>
            <a:off x="7502196" y="3179318"/>
            <a:ext cx="81624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/>
              <a:t>Output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BE4091-E400-A20B-6BDD-263A09C46122}"/>
              </a:ext>
            </a:extLst>
          </p:cNvPr>
          <p:cNvSpPr txBox="1"/>
          <p:nvPr/>
        </p:nvSpPr>
        <p:spPr>
          <a:xfrm>
            <a:off x="696036" y="1074946"/>
            <a:ext cx="77519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For example, a 4-bit binary counter counts from “0000", "0001 “ , . . . , to " 1111" and wraps around.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A9FE17-D0E0-A7B0-2515-D224E8435563}"/>
              </a:ext>
            </a:extLst>
          </p:cNvPr>
          <p:cNvSpPr txBox="1"/>
          <p:nvPr/>
        </p:nvSpPr>
        <p:spPr>
          <a:xfrm>
            <a:off x="696036" y="1658006"/>
            <a:ext cx="775192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/>
              <a:t>The simplest form of counter is called </a:t>
            </a:r>
            <a:r>
              <a:rPr lang="en-US" sz="2400" b="1"/>
              <a:t>Free-running Binary Counter</a:t>
            </a:r>
            <a:r>
              <a:rPr lang="en-US" sz="2000"/>
              <a:t>. Besides of the n-bit output, it takes clock and reset as input and a Max_tick output which active whenever output is full ( output = 2</a:t>
            </a:r>
            <a:r>
              <a:rPr lang="en-US" sz="2000" baseline="30000"/>
              <a:t>n </a:t>
            </a:r>
            <a:r>
              <a:rPr lang="en-US" sz="2000"/>
              <a:t>-1 )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DE502C-E0B2-A3D7-88B3-97B5ADBE63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397" b="3107"/>
          <a:stretch/>
        </p:blipFill>
        <p:spPr>
          <a:xfrm>
            <a:off x="4481122" y="5521317"/>
            <a:ext cx="3232030" cy="58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878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5000"/>
                    </a14:imgEffect>
                    <a14:imgEffect>
                      <a14:saturation sat="66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8A9FE17-D0E0-A7B0-2515-D224E8435563}"/>
              </a:ext>
            </a:extLst>
          </p:cNvPr>
          <p:cNvSpPr txBox="1"/>
          <p:nvPr/>
        </p:nvSpPr>
        <p:spPr>
          <a:xfrm>
            <a:off x="696036" y="0"/>
            <a:ext cx="77519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/>
              <a:t>Free-running Binary Counter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070673-3BE0-8E27-691F-0BEFBBDC2480}"/>
              </a:ext>
            </a:extLst>
          </p:cNvPr>
          <p:cNvSpPr txBox="1"/>
          <p:nvPr/>
        </p:nvSpPr>
        <p:spPr>
          <a:xfrm>
            <a:off x="1099595" y="909757"/>
            <a:ext cx="6944810" cy="3108543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Dot"/>
          </a:ln>
        </p:spPr>
        <p:txBody>
          <a:bodyPr wrap="square">
            <a:spAutoFit/>
          </a:bodyPr>
          <a:lstStyle/>
          <a:p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free_run_bin_counter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#(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parameter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N=</a:t>
            </a:r>
            <a:r>
              <a:rPr lang="en-US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reg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[N-</a:t>
            </a:r>
            <a:r>
              <a:rPr lang="en-US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q,</a:t>
            </a:r>
          </a:p>
          <a:p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max_tick,</a:t>
            </a:r>
          </a:p>
          <a:p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clk, rst</a:t>
            </a:r>
          </a:p>
          <a:p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always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@(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posedge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clk,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posedge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rst)</a:t>
            </a:r>
          </a:p>
          <a:p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(rst)</a:t>
            </a:r>
          </a:p>
          <a:p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q &lt;= </a:t>
            </a:r>
            <a:r>
              <a:rPr lang="en-US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q &lt;= q + </a:t>
            </a:r>
            <a:r>
              <a:rPr lang="en-US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assign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max_tick = (q == </a:t>
            </a:r>
            <a:r>
              <a:rPr lang="en-US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**N - </a:t>
            </a:r>
            <a:r>
              <a:rPr lang="en-US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? </a:t>
            </a:r>
            <a:r>
              <a:rPr lang="en-US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sz="1400" b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14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endmodule</a:t>
            </a:r>
            <a:endParaRPr lang="en-US" sz="14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05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Word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871</TotalTime>
  <Words>563</Words>
  <Application>Microsoft Office PowerPoint</Application>
  <PresentationFormat>On-screen Show (16:9)</PresentationFormat>
  <Paragraphs>70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Consolas</vt:lpstr>
      <vt:lpstr>Arial</vt:lpstr>
      <vt:lpstr>Tw Cen MT</vt:lpstr>
      <vt:lpstr>Circuit</vt:lpstr>
      <vt:lpstr>PowerPoint Presentation</vt:lpstr>
      <vt:lpstr>Digital Design using VHDL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ELECTRONICS</dc:title>
  <cp:lastModifiedBy>NGO VAN CANH 20193204</cp:lastModifiedBy>
  <cp:revision>23</cp:revision>
  <dcterms:modified xsi:type="dcterms:W3CDTF">2023-01-02T17:50:57Z</dcterms:modified>
</cp:coreProperties>
</file>